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96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3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47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2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82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81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61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4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70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9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8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AA71-E29E-4777-A91F-B158B8D00513}" type="datetimeFigureOut">
              <a:rPr lang="en-AU" smtClean="0"/>
              <a:t>21/10/2016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4632-8632-4E9C-A070-E23EF4D9D1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29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au/url?sa=i&amp;rct=j&amp;q=&amp;esrc=s&amp;source=images&amp;cd=&amp;cad=rja&amp;uact=8&amp;ved=0ahUKEwiTwbfT9erPAhUEy2MKHcdiBJ8QjRwIBw&amp;url=http%3A%2F%2Fwww.garnavillo.lib.ia.us%2Fimages%2Fclipart%2Fquestion-mark%2Fview&amp;bvm=bv.136499718,bs.1,d.Y2I&amp;psig=AFQjCNGH_feBBnE3_kTozkFiOVkvhSOqsw&amp;ust=147710568572214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.au/url?sa=i&amp;rct=j&amp;q=&amp;esrc=s&amp;source=images&amp;cd=&amp;cad=rja&amp;uact=8&amp;ved=0ahUKEwjsvMmz9-rPAhUOzGMKHa4yC0AQjRwIBw&amp;url=http%3A%2F%2Fwww.clipartbest.com%2Fwatches-clipart&amp;bvm=bv.136499718,d.Y2I&amp;psig=AFQjCNE-bytufyyryw1by8RZ6ZeKJEydKQ&amp;ust=147710592379091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au/url?sa=i&amp;rct=j&amp;q=&amp;esrc=s&amp;source=images&amp;cd=&amp;cad=rja&amp;uact=8&amp;ved=0ahUKEwiLitmv-OrPAhUUR2MKHad9A50QjRwIBw&amp;url=http%3A%2F%2Fcliparts.co%2Fwhat-clip-art&amp;bvm=bv.136499718,d.Y2I&amp;psig=AFQjCNEEkI34bE1XlEa6PSJsJ0Zayz5SfA&amp;ust=14771064136837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au/url?sa=i&amp;rct=j&amp;q=&amp;esrc=s&amp;source=images&amp;cd=&amp;cad=rja&amp;uact=8&amp;ved=0ahUKEwjYp_20-erPAhUJ7mMKHR9QBKAQjRwIBw&amp;url=http%3A%2F%2Fwww.clipartkid.com%2Fdisco-cliparts%2F&amp;bvm=bv.136499718,d.Y2I&amp;psig=AFQjCNFwIdgkOG-vlTjd-5o-HZw5VRtTcQ&amp;ust=1477106694197830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google.com.au/url?sa=i&amp;rct=j&amp;q=&amp;esrc=s&amp;source=images&amp;cd=&amp;cad=rja&amp;uact=8&amp;ved=0ahUKEwjhp7uY-erPAhVBWWMKHa3DDp0QjRwIBw&amp;url=http%3A%2F%2Fwww.clipartkid.com%2Fastronaut-and-moon-cliparts%2F&amp;bvm=bv.136499718,d.Y2I&amp;psig=AFQjCNG9tuhYI4M3Tw4oTk1R4Hf0wV1zHA&amp;ust=147710664131398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www.google.com.au/url?sa=i&amp;rct=j&amp;q=&amp;esrc=s&amp;source=images&amp;cd=&amp;cad=rja&amp;uact=8&amp;ved=0ahUKEwiEkPmR--rPAhVX7WMKHXuBBZoQjRwIBw&amp;url=http%3A%2F%2Fwww.mycutegraphics.com%2Fgraphics%2Fsummer%2Fsummer-kids%2Fgirl-at-the-beach.html&amp;bvm=bv.136499718,bs.1,d.Y2I&amp;psig=AFQjCNE2g0mV8Qy0bSZHHBSbRsE8F-J8eQ&amp;ust=147710715884931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ix-7j7--rPAhUSzWMKHeYMA9kQjRwIBw&amp;url=http%3A%2F%2Fworldartsme.com%2Fexcited-boy-face-clipart.html&amp;bvm=bv.136499718,d.Y2I&amp;psig=AFQjCNGzfNagDwD23dtxe1VJI129YASXiA&amp;ust=1477107377290396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au/url?sa=i&amp;rct=j&amp;q=&amp;esrc=s&amp;source=images&amp;cd=&amp;cad=rja&amp;uact=8&amp;ved=0ahUKEwiEpoXb--rPAhVC5WMKHWPCC1MQjRwIBw&amp;url=http%3A%2F%2Fwww.clipartkid.com%2Fsad-cliparts%2F&amp;bvm=bv.136499718,bs.1,d.Y2I&amp;psig=AFQjCNE-P1J0QTm3FD1neBP3o9JrHECNsA&amp;ust=1477107313969281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google.com.au/url?sa=i&amp;rct=j&amp;q=&amp;esrc=s&amp;source=images&amp;cd=&amp;cad=rja&amp;uact=8&amp;ved=0ahUKEwjapajI--rPAhVTVWMKHU5ZAKAQjRwIBw&amp;url=http%3A%2F%2Fclipartix.com%2Fhappy-clipart-image-13562%2F&amp;bvm=bv.136499718,bs.1,d.Y2I&amp;psig=AFQjCNGP0iPJO2ey9KGA8IZUxtlFdodMDQ&amp;ust=1477107274437813" TargetMode="Externa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an43T8erPAhUU82MKHRNyCb8QjRwIBw&amp;url=http%3A%2F%2Fwww.clipartpanda.com%2Fcategories%2Fpencil-border-clipart&amp;psig=AFQjCNFCLfjO7NTPSOE3vmoVfgtzH-uU9w&amp;ust=147710460909368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au/url?sa=i&amp;rct=j&amp;q=&amp;esrc=s&amp;source=images&amp;cd=&amp;cad=rja&amp;uact=8&amp;ved=0ahUKEwjFjLHb_OrPAhUBTmMKHRi1DakQjRwIBw&amp;url=http%3A%2F%2Fworldartsme.com%2Fperson-driving-clipart.html&amp;bvm=bv.136499718,bs.1,d.Y2I&amp;psig=AFQjCNHxe_Vj5L41TTsrZ9_JmNXxrRAlsw&amp;ust=14771075593904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8" y="404664"/>
            <a:ext cx="8989488" cy="6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060848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 smtClean="0">
                <a:latin typeface="Century Gothic" panose="020B0502020202020204" pitchFamily="34" charset="0"/>
              </a:rPr>
              <a:t>Sentence Writing</a:t>
            </a:r>
          </a:p>
          <a:p>
            <a:pPr algn="ctr"/>
            <a:endParaRPr lang="en-AU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4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242647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Why?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478375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Because……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So that……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But……</a:t>
            </a:r>
            <a:endParaRPr lang="en-AU" sz="2800" dirty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question mar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516">
            <a:off x="6674302" y="1472884"/>
            <a:ext cx="1497325" cy="241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94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242647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When?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3" y="2196147"/>
            <a:ext cx="39004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Today……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Yesterday…..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Tomorrow……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 long time ago…..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On the weekend…..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2" y="2196147"/>
            <a:ext cx="39004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On Monday……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This morning…..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Last night……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At lunch time…..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One day…..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age result for watch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8793">
            <a:off x="7038687" y="946374"/>
            <a:ext cx="1789242" cy="92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41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6955" y="84559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What?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44389" y="1302478"/>
            <a:ext cx="39004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went……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saw…..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had……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played…..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got…..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>
                <a:latin typeface="Century Gothic" panose="020B0502020202020204" pitchFamily="34" charset="0"/>
              </a:rPr>
              <a:t>b</a:t>
            </a:r>
            <a:r>
              <a:rPr lang="en-AU" sz="2800" dirty="0" smtClean="0">
                <a:latin typeface="Century Gothic" panose="020B0502020202020204" pitchFamily="34" charset="0"/>
              </a:rPr>
              <a:t>ought…..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>
                <a:latin typeface="Century Gothic" panose="020B0502020202020204" pitchFamily="34" charset="0"/>
              </a:rPr>
              <a:t>c</a:t>
            </a:r>
            <a:r>
              <a:rPr lang="en-AU" sz="2800" dirty="0" smtClean="0">
                <a:latin typeface="Century Gothic" panose="020B0502020202020204" pitchFamily="34" charset="0"/>
              </a:rPr>
              <a:t>ome…..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3386" y="1550397"/>
            <a:ext cx="39004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liked……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looked…..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watched……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said…..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ran…..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made…..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Image result for wha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1495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99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242647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Who?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3" y="2196147"/>
            <a:ext cx="39004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Century Gothic" panose="020B0502020202020204" pitchFamily="34" charset="0"/>
              </a:rPr>
              <a:t>I</a:t>
            </a:r>
            <a:r>
              <a:rPr lang="en-AU" sz="2800" dirty="0" smtClean="0">
                <a:latin typeface="Century Gothic" panose="020B0502020202020204" pitchFamily="34" charset="0"/>
              </a:rPr>
              <a:t>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My sister/brother…..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My family……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My friend…..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Our class…..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20039" y="2196147"/>
            <a:ext cx="39004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Some children……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An old man…..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The boy……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 dog…..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Image result for astronau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651" y="188640"/>
            <a:ext cx="124280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disco danc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5373216"/>
            <a:ext cx="1368152" cy="110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58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242647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Where?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3" y="2196147"/>
            <a:ext cx="42604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At home……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At school…..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At the park……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At my friend’s place…..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In Albury…..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20039" y="2196147"/>
            <a:ext cx="3900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In Melbourne……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In Sydney…..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In the river……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In the sea…..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At the beach…..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6146" name="Picture 2" descr="Image result for beach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326147" cy="138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8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-9939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Century Gothic" panose="020B0502020202020204" pitchFamily="34" charset="0"/>
              </a:rPr>
              <a:t>How did you feel?</a:t>
            </a:r>
            <a:endParaRPr lang="en-AU" sz="8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3" y="2132856"/>
            <a:ext cx="42604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Happy……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Sad…..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Angry……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Surprised…..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Excited…..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Worried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 result for happ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5854">
            <a:off x="6394895" y="1592989"/>
            <a:ext cx="1343025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sa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6951">
            <a:off x="3844625" y="2956354"/>
            <a:ext cx="1463312" cy="164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excited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643">
            <a:off x="6032142" y="3461796"/>
            <a:ext cx="153102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6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563" y="-99392"/>
            <a:ext cx="77768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400" b="1" dirty="0" smtClean="0">
                <a:latin typeface="Century Gothic" panose="020B0502020202020204" pitchFamily="34" charset="0"/>
              </a:rPr>
              <a:t>What happened next?</a:t>
            </a:r>
            <a:endParaRPr lang="en-AU" sz="7400" b="1" dirty="0" smtClean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3" y="2304983"/>
            <a:ext cx="42604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Century Gothic" panose="020B0502020202020204" pitchFamily="34" charset="0"/>
              </a:rPr>
              <a:t>After……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Next…..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>
                <a:latin typeface="Century Gothic" panose="020B0502020202020204" pitchFamily="34" charset="0"/>
              </a:rPr>
              <a:t>a</a:t>
            </a:r>
            <a:r>
              <a:rPr lang="en-AU" sz="2800" dirty="0" smtClean="0">
                <a:latin typeface="Century Gothic" panose="020B0502020202020204" pitchFamily="34" charset="0"/>
              </a:rPr>
              <a:t>nd then……</a:t>
            </a:r>
          </a:p>
          <a:p>
            <a:endParaRPr lang="en-AU" sz="2800" dirty="0" smtClean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In the end…..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Finally…..</a:t>
            </a:r>
          </a:p>
          <a:p>
            <a:endParaRPr lang="en-AU" sz="2800" dirty="0">
              <a:latin typeface="Century Gothic" panose="020B0502020202020204" pitchFamily="34" charset="0"/>
            </a:endParaRPr>
          </a:p>
        </p:txBody>
      </p:sp>
      <p:pic>
        <p:nvPicPr>
          <p:cNvPr id="8" name="Picture 2" descr="Image result for pencil border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2" b="52525"/>
          <a:stretch/>
        </p:blipFill>
        <p:spPr bwMode="auto">
          <a:xfrm rot="10800000">
            <a:off x="6673299" y="5085184"/>
            <a:ext cx="2187453" cy="150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Image result for driv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74870"/>
            <a:ext cx="3367523" cy="211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1809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0&quot;&gt;&lt;property id=&quot;20148&quot; value=&quot;5&quot;/&gt;&lt;property id=&quot;20300&quot; value=&quot;Slide 3&quot;/&gt;&lt;property id=&quot;20307&quot; value=&quot;258&quot;/&gt;&lt;/object&gt;&lt;object type=&quot;3&quot; unique_id=&quot;10031&quot;&gt;&lt;property id=&quot;20148&quot; value=&quot;5&quot;/&gt;&lt;property id=&quot;20300&quot; value=&quot;Slide 4&quot;/&gt;&lt;property id=&quot;20307&quot; value=&quot;259&quot;/&gt;&lt;/object&gt;&lt;object type=&quot;3&quot; unique_id=&quot;10032&quot;&gt;&lt;property id=&quot;20148&quot; value=&quot;5&quot;/&gt;&lt;property id=&quot;20300&quot; value=&quot;Slide 5&quot;/&gt;&lt;property id=&quot;20307&quot; value=&quot;260&quot;/&gt;&lt;/object&gt;&lt;object type=&quot;3&quot; unique_id=&quot;10033&quot;&gt;&lt;property id=&quot;20148&quot; value=&quot;5&quot;/&gt;&lt;property id=&quot;20300&quot; value=&quot;Slide 6&quot;/&gt;&lt;property id=&quot;20307&quot; value=&quot;261&quot;/&gt;&lt;/object&gt;&lt;object type=&quot;3&quot; unique_id=&quot;10034&quot;&gt;&lt;property id=&quot;20148&quot; value=&quot;5&quot;/&gt;&lt;property id=&quot;20300&quot; value=&quot;Slide 7&quot;/&gt;&lt;property id=&quot;20307&quot; value=&quot;262&quot;/&gt;&lt;/object&gt;&lt;object type=&quot;3&quot; unique_id=&quot;10035&quot;&gt;&lt;property id=&quot;20148&quot; value=&quot;5&quot;/&gt;&lt;property id=&quot;20300&quot; value=&quot;Slide 8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172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18</cp:revision>
  <dcterms:created xsi:type="dcterms:W3CDTF">2016-10-20T23:24:02Z</dcterms:created>
  <dcterms:modified xsi:type="dcterms:W3CDTF">2016-10-21T03:40:17Z</dcterms:modified>
</cp:coreProperties>
</file>