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6858000" cy="9144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5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496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63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647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32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282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681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61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40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70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393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788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629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iKyq-NxOrPAhVLw2MKHT6fB54QjRwIBw&amp;url=http%3A%2F%2Fwww.clipartkid.com%2Fwriting-sentences-cliparts%2F&amp;psig=AFQjCNEV2ezjPlrODxxomXx_wJ4HFpmaVQ&amp;ust=147709235206896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au/url?sa=i&amp;rct=j&amp;q=&amp;esrc=s&amp;source=images&amp;cd=&amp;cad=rja&amp;uact=8&amp;ved=0ahUKEwjst878xerPAhUT3WMKHewEBJ4QjRwIBw&amp;url=http%3A%2F%2Fwww.clipartkid.com%2Fwho-s-who-cliparts%2F&amp;bvm=bv.136499718,d.cGc&amp;psig=AFQjCNElZsCpRz2s9lSiBMWPzl5NoAqZig&amp;ust=147709287562983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au/url?sa=i&amp;rct=j&amp;q=&amp;esrc=s&amp;source=images&amp;cd=&amp;cad=rja&amp;uact=8&amp;ved=0ahUKEwiY7-Wex-rPAhUX8GMKHRvsBp4QjRwIBw&amp;url=http%3A%2F%2Fwww.clipartkid.com%2Fspay-pet-cliparts%2F&amp;bvm=bv.136499718,d.cGc&amp;psig=AFQjCNHFKKKypNl_0yNOhzL8lNv54GD2jQ&amp;ust=1477093196072808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au/url?sa=i&amp;rct=j&amp;q=&amp;esrc=s&amp;source=images&amp;cd=&amp;cad=rja&amp;uact=8&amp;ved=0ahUKEwi1srDQzOrPAhVE2WMKHUAhA54QjRwIBw&amp;url=https%3A%2F%2Fwww.amazon.com%2FCreative-Teaching-Press-Patterns-Bulletin%2Fdp%2FB003VQB4B4&amp;bvm=bv.136499718,d.cGc&amp;psig=AFQjCNGqVe8aiSEgnCbhPSDlBHPEoz7wMQ&amp;ust=1477093547724239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au/url?sa=i&amp;rct=j&amp;q=&amp;esrc=s&amp;source=images&amp;cd=&amp;cad=rja&amp;uact=8&amp;ved=0ahUKEwi7yrri0-rPAhUS5GMKHYxCC68QjRwIBw&amp;url=http%3A%2F%2Fworldartsme.com%2Foffice-public-clipart.html&amp;bvm=bv.136499718,d.cGc&amp;psig=AFQjCNGjzQiE7UatOLyupLRkjeduX5TYWA&amp;ust=1477096580474625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com.au/url?sa=i&amp;rct=j&amp;q=&amp;esrc=s&amp;source=images&amp;cd=&amp;cad=rja&amp;uact=8&amp;ved=0ahUKEwix4--B3-rPAhXCKGMKHQJKDqoQjRwIBw&amp;url=https%3A%2F%2Fwww.pinterest.com%2Fpin%2F206602701634190175%2F&amp;bvm=bv.136499718,d.cGc&amp;psig=AFQjCNHDUuZUViQBX08WZOUEKmtPCJZZkw&amp;ust=147709961548578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.au/url?sa=i&amp;rct=j&amp;q=&amp;esrc=s&amp;source=images&amp;cd=&amp;cad=rja&amp;uact=8&amp;ved=0ahUKEwjHxaLI3erPAhVW62MKHVgRC5sQjRwIBw&amp;url=https%3A%2F%2Fwww.pinterest.com%2Fpin%2F540713498994554130%2F&amp;bvm=bv.136499718,d.cGc&amp;psig=AFQjCNGJ0wx3-3l3wIBH--9YCIggci4SgA&amp;ust=1477099194511433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.au/url?sa=i&amp;rct=j&amp;q=&amp;esrc=s&amp;source=images&amp;cd=&amp;cad=rja&amp;uact=8&amp;ved=0ahUKEwiaxM_G3urPAhUT7WMKHdfsApsQjRwIBw&amp;url=https%3A%2F%2Fwww.psychologytoday.com%2Fblog%2Fcanine-corner%2F201508%2Fhow-dogs-show-us-what-is-happening-in-the-world&amp;bvm=bv.136499718,d.cGc&amp;psig=AFQjCNEu_gxOnBmY26qvCfNiGY1qskX7UQ&amp;ust=147709948979583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672" y="1907704"/>
            <a:ext cx="58326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NSW Print" panose="00000400000000000000" pitchFamily="2" charset="0"/>
              </a:rPr>
              <a:t>Writing a Sentence</a:t>
            </a:r>
          </a:p>
        </p:txBody>
      </p:sp>
      <p:pic>
        <p:nvPicPr>
          <p:cNvPr id="1026" name="Picture 2" descr="Image result for writing a sentenc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374" y="5364088"/>
            <a:ext cx="13525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94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6672" y="323528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NSW Print" panose="00000400000000000000" pitchFamily="2" charset="0"/>
              </a:rPr>
              <a:t>Who?</a:t>
            </a:r>
          </a:p>
        </p:txBody>
      </p:sp>
      <p:pic>
        <p:nvPicPr>
          <p:cNvPr id="2050" name="Picture 2" descr="Image result for who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8" t="17153" r="8380" b="6191"/>
          <a:stretch/>
        </p:blipFill>
        <p:spPr bwMode="auto">
          <a:xfrm>
            <a:off x="2325185" y="1907704"/>
            <a:ext cx="2422567" cy="2980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16832" y="1646967"/>
            <a:ext cx="864096" cy="476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188640" y="5292080"/>
            <a:ext cx="259228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 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Mum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Dad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An old man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The boy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A dog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36468" y="5444479"/>
            <a:ext cx="30608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 My sister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My brother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My friend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Our class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Some children</a:t>
            </a:r>
          </a:p>
          <a:p>
            <a:pPr>
              <a:lnSpc>
                <a:spcPct val="150000"/>
              </a:lnSpc>
            </a:pPr>
            <a:endParaRPr lang="en-AU" sz="2400" dirty="0" smtClean="0">
              <a:latin typeface="NSW Pri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4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6672" y="323528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NSW Print" panose="00000400000000000000" pitchFamily="2" charset="0"/>
              </a:rPr>
              <a:t>Where?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8760" y="5292080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 At home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At school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At the park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At Grandma’s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Near the river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At the pool</a:t>
            </a:r>
          </a:p>
        </p:txBody>
      </p:sp>
      <p:pic>
        <p:nvPicPr>
          <p:cNvPr id="3074" name="Picture 2" descr="Image result for whe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527" y="2483768"/>
            <a:ext cx="216893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2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6672" y="323528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NSW Print" panose="00000400000000000000" pitchFamily="2" charset="0"/>
              </a:rPr>
              <a:t>When?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8640" y="4900096"/>
            <a:ext cx="29163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 Today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Yesterday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Tomorrow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A long time ago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On the weekend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On Monday</a:t>
            </a:r>
          </a:p>
        </p:txBody>
      </p:sp>
      <p:pic>
        <p:nvPicPr>
          <p:cNvPr id="4098" name="Picture 2" descr="Image result for days of the wee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48" y="1763688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45024" y="4900096"/>
            <a:ext cx="30366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 This morning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Last night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One day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At 3 </a:t>
            </a:r>
            <a:r>
              <a:rPr lang="en-AU" sz="2400" dirty="0" err="1" smtClean="0">
                <a:latin typeface="NSW Print" panose="00000400000000000000" pitchFamily="2" charset="0"/>
              </a:rPr>
              <a:t>oc’lock</a:t>
            </a:r>
            <a:endParaRPr lang="en-AU" sz="2400" dirty="0" smtClean="0">
              <a:latin typeface="NSW Print" panose="000004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Once upon a time</a:t>
            </a:r>
          </a:p>
        </p:txBody>
      </p:sp>
    </p:spTree>
    <p:extLst>
      <p:ext uri="{BB962C8B-B14F-4D97-AF65-F5344CB8AC3E}">
        <p14:creationId xmlns:p14="http://schemas.microsoft.com/office/powerpoint/2010/main" val="79414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6672" y="323528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NSW Print" panose="00000400000000000000" pitchFamily="2" charset="0"/>
              </a:rPr>
              <a:t>Why?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4824" y="5504036"/>
            <a:ext cx="29163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 because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>
                <a:latin typeface="NSW Print" panose="00000400000000000000" pitchFamily="2" charset="0"/>
              </a:rPr>
              <a:t>s</a:t>
            </a:r>
            <a:r>
              <a:rPr lang="en-AU" sz="2400" dirty="0" smtClean="0">
                <a:latin typeface="NSW Print" panose="00000400000000000000" pitchFamily="2" charset="0"/>
              </a:rPr>
              <a:t>o that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but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and</a:t>
            </a:r>
          </a:p>
        </p:txBody>
      </p:sp>
      <p:pic>
        <p:nvPicPr>
          <p:cNvPr id="5122" name="Picture 2" descr="Image result for wh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998" y="1907704"/>
            <a:ext cx="2769177" cy="299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89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6672" y="323528"/>
            <a:ext cx="58326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NSW Print" panose="00000400000000000000" pitchFamily="2" charset="0"/>
              </a:rPr>
              <a:t>How did you feel?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4824" y="5504036"/>
            <a:ext cx="29163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 happy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sad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angry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>
                <a:latin typeface="NSW Print" panose="00000400000000000000" pitchFamily="2" charset="0"/>
              </a:rPr>
              <a:t>s</a:t>
            </a:r>
            <a:r>
              <a:rPr lang="en-AU" sz="2400" dirty="0" smtClean="0">
                <a:latin typeface="NSW Print" panose="00000400000000000000" pitchFamily="2" charset="0"/>
              </a:rPr>
              <a:t>urprised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>
                <a:latin typeface="NSW Print" panose="00000400000000000000" pitchFamily="2" charset="0"/>
              </a:rPr>
              <a:t>e</a:t>
            </a:r>
            <a:r>
              <a:rPr lang="en-AU" sz="2400" dirty="0" smtClean="0">
                <a:latin typeface="NSW Print" panose="00000400000000000000" pitchFamily="2" charset="0"/>
              </a:rPr>
              <a:t>xcited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worried</a:t>
            </a:r>
          </a:p>
        </p:txBody>
      </p:sp>
      <p:pic>
        <p:nvPicPr>
          <p:cNvPr id="8194" name="Picture 2" descr="Image result for feeling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30" y="2922939"/>
            <a:ext cx="2988332" cy="222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8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6672" y="323528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NSW Print" panose="00000400000000000000" pitchFamily="2" charset="0"/>
              </a:rPr>
              <a:t>What?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684" y="5076056"/>
            <a:ext cx="29163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 went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saw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had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played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got</a:t>
            </a:r>
            <a:endParaRPr lang="en-AU" sz="2400" dirty="0" smtClean="0">
              <a:latin typeface="NSW Print" panose="000004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>
                <a:latin typeface="NSW Print" panose="00000400000000000000" pitchFamily="2" charset="0"/>
              </a:rPr>
              <a:t>b</a:t>
            </a:r>
            <a:r>
              <a:rPr lang="en-AU" sz="2400" dirty="0" smtClean="0">
                <a:latin typeface="NSW Print" panose="00000400000000000000" pitchFamily="2" charset="0"/>
              </a:rPr>
              <a:t>ought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came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032" y="5208018"/>
            <a:ext cx="29163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 liked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looked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watched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said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ran</a:t>
            </a:r>
            <a:endParaRPr lang="en-AU" sz="2400" dirty="0" smtClean="0">
              <a:latin typeface="NSW Print" panose="000004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made</a:t>
            </a:r>
          </a:p>
          <a:p>
            <a:pPr>
              <a:lnSpc>
                <a:spcPct val="150000"/>
              </a:lnSpc>
            </a:pPr>
            <a:endParaRPr lang="en-AU" sz="2400" dirty="0" smtClean="0">
              <a:latin typeface="NSW Print" panose="00000400000000000000" pitchFamily="2" charset="0"/>
            </a:endParaRPr>
          </a:p>
        </p:txBody>
      </p:sp>
      <p:pic>
        <p:nvPicPr>
          <p:cNvPr id="6148" name="Picture 4" descr="Image result for wha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1979712"/>
            <a:ext cx="1685925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29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6672" y="323528"/>
            <a:ext cx="58326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000" b="1" dirty="0" smtClean="0">
                <a:latin typeface="NSW Print" panose="00000400000000000000" pitchFamily="2" charset="0"/>
              </a:rPr>
              <a:t>What happened next?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2846" y="5742126"/>
            <a:ext cx="29163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 after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next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>
                <a:latin typeface="NSW Print" panose="00000400000000000000" pitchFamily="2" charset="0"/>
              </a:rPr>
              <a:t>i</a:t>
            </a:r>
            <a:r>
              <a:rPr lang="en-AU" sz="2400" dirty="0" smtClean="0">
                <a:latin typeface="NSW Print" panose="00000400000000000000" pitchFamily="2" charset="0"/>
              </a:rPr>
              <a:t>n the end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NSW Print" panose="00000400000000000000" pitchFamily="2" charset="0"/>
              </a:rPr>
              <a:t>finally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>
                <a:latin typeface="NSW Print" panose="00000400000000000000" pitchFamily="2" charset="0"/>
              </a:rPr>
              <a:t>a</a:t>
            </a:r>
            <a:r>
              <a:rPr lang="en-AU" sz="2400" dirty="0" smtClean="0">
                <a:latin typeface="NSW Print" panose="00000400000000000000" pitchFamily="2" charset="0"/>
              </a:rPr>
              <a:t>nd then</a:t>
            </a:r>
            <a:endParaRPr lang="en-AU" sz="2400" dirty="0" smtClean="0">
              <a:latin typeface="NSW Print" panose="00000400000000000000" pitchFamily="2" charset="0"/>
            </a:endParaRPr>
          </a:p>
        </p:txBody>
      </p:sp>
      <p:pic>
        <p:nvPicPr>
          <p:cNvPr id="7170" name="Picture 2" descr="Image result for happened nex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561" y="2915816"/>
            <a:ext cx="3040869" cy="217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569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124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10</cp:revision>
  <dcterms:created xsi:type="dcterms:W3CDTF">2016-10-20T23:24:02Z</dcterms:created>
  <dcterms:modified xsi:type="dcterms:W3CDTF">2016-10-21T01:47:24Z</dcterms:modified>
</cp:coreProperties>
</file>