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10/06/2016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WHEN SOMEONE BOTHERS ME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07504" y="90872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someone bothers me in the classroom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 or in the playground 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2793" y="922090"/>
            <a:ext cx="2651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look at them with my angry face.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say, “No! Don’t do that! I don’t like it!”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 Then I turn away.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do this they will stop bothering me and my friends and teachers will be happy.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2472322"/>
            <a:ext cx="1368152" cy="117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0" b="-1"/>
          <a:stretch/>
        </p:blipFill>
        <p:spPr bwMode="auto">
          <a:xfrm>
            <a:off x="1363433" y="1484784"/>
            <a:ext cx="13836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13334"/>
            <a:ext cx="2160240" cy="1851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68805"/>
            <a:ext cx="2031827" cy="173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4" r="11226"/>
          <a:stretch/>
        </p:blipFill>
        <p:spPr bwMode="auto">
          <a:xfrm>
            <a:off x="179512" y="4797152"/>
            <a:ext cx="1445669" cy="173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57"/>
          <a:stretch/>
        </p:blipFill>
        <p:spPr bwMode="auto">
          <a:xfrm>
            <a:off x="1191226" y="5044453"/>
            <a:ext cx="1580574" cy="140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763688" y="542572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No! Don’t do that.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" r="39165"/>
          <a:stretch/>
        </p:blipFill>
        <p:spPr bwMode="auto">
          <a:xfrm>
            <a:off x="3563888" y="4562312"/>
            <a:ext cx="1944216" cy="196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29200"/>
            <a:ext cx="1698952" cy="144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2016-06-10T02:29:58Z</dcterms:created>
  <dcterms:modified xsi:type="dcterms:W3CDTF">2016-06-10T03:09:26Z</dcterms:modified>
</cp:coreProperties>
</file>