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B8B1-824D-45B0-B0C2-D380BBACE026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105F-5049-48C2-B099-1AE61244E9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828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B8B1-824D-45B0-B0C2-D380BBACE026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105F-5049-48C2-B099-1AE61244E9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725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B8B1-824D-45B0-B0C2-D380BBACE026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105F-5049-48C2-B099-1AE61244E9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288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B8B1-824D-45B0-B0C2-D380BBACE026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105F-5049-48C2-B099-1AE61244E9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6125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B8B1-824D-45B0-B0C2-D380BBACE026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105F-5049-48C2-B099-1AE61244E9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4463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B8B1-824D-45B0-B0C2-D380BBACE026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105F-5049-48C2-B099-1AE61244E9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8581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B8B1-824D-45B0-B0C2-D380BBACE026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105F-5049-48C2-B099-1AE61244E9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508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B8B1-824D-45B0-B0C2-D380BBACE026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105F-5049-48C2-B099-1AE61244E9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52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B8B1-824D-45B0-B0C2-D380BBACE026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105F-5049-48C2-B099-1AE61244E9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8234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B8B1-824D-45B0-B0C2-D380BBACE026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105F-5049-48C2-B099-1AE61244E9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6997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B8B1-824D-45B0-B0C2-D380BBACE026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105F-5049-48C2-B099-1AE61244E9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283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0B8B1-824D-45B0-B0C2-D380BBACE026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6105F-5049-48C2-B099-1AE61244E9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4568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-99392"/>
            <a:ext cx="85689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 smtClean="0"/>
              <a:t>When I’m</a:t>
            </a:r>
          </a:p>
          <a:p>
            <a:pPr algn="ctr"/>
            <a:endParaRPr lang="en-AU" sz="3600" dirty="0" smtClean="0"/>
          </a:p>
          <a:p>
            <a:pPr algn="ctr"/>
            <a:r>
              <a:rPr lang="en-AU" sz="2400" dirty="0" smtClean="0"/>
              <a:t>Confused             Not Understood              Angry</a:t>
            </a:r>
            <a:endParaRPr lang="en-A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711" y="579377"/>
            <a:ext cx="599939" cy="514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74"/>
          <a:stretch/>
        </p:blipFill>
        <p:spPr bwMode="auto">
          <a:xfrm>
            <a:off x="4445313" y="572592"/>
            <a:ext cx="650764" cy="514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6217" y="620688"/>
            <a:ext cx="604095" cy="515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2195736" y="1772816"/>
            <a:ext cx="2915555" cy="243737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-108520" y="2628201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/>
              <a:t>I CAN</a:t>
            </a:r>
            <a:endParaRPr lang="en-AU" sz="3200" b="1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93" r="28894"/>
          <a:stretch/>
        </p:blipFill>
        <p:spPr bwMode="auto">
          <a:xfrm>
            <a:off x="1331640" y="2115725"/>
            <a:ext cx="792088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076056" y="2751311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/>
              <a:t>THEN</a:t>
            </a:r>
            <a:endParaRPr lang="en-A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-108520" y="5004465"/>
            <a:ext cx="1560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/>
              <a:t>I CAN’T</a:t>
            </a:r>
            <a:endParaRPr lang="en-AU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076056" y="5127575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/>
              <a:t>THEN</a:t>
            </a:r>
            <a:endParaRPr lang="en-AU" sz="2400" b="1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7" r="22994"/>
          <a:stretch/>
        </p:blipFill>
        <p:spPr bwMode="auto">
          <a:xfrm>
            <a:off x="1259632" y="4491989"/>
            <a:ext cx="941754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2148041" y="4419109"/>
            <a:ext cx="3000023" cy="23302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2195736" y="1916832"/>
            <a:ext cx="24990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 smtClean="0"/>
              <a:t>Tell someone what’s wrong                                    (use my words)</a:t>
            </a:r>
            <a:endParaRPr lang="en-AU" sz="800" b="1" dirty="0" smtClean="0"/>
          </a:p>
          <a:p>
            <a:endParaRPr lang="en-AU" sz="1400" b="1" dirty="0" smtClean="0"/>
          </a:p>
          <a:p>
            <a:endParaRPr lang="en-AU" sz="1400" b="1" dirty="0" smtClean="0"/>
          </a:p>
          <a:p>
            <a:endParaRPr lang="en-AU" sz="1400" b="1" dirty="0" smtClean="0"/>
          </a:p>
          <a:p>
            <a:r>
              <a:rPr lang="en-AU" sz="1400" b="1" dirty="0" smtClean="0"/>
              <a:t>Ask for help</a:t>
            </a:r>
            <a:endParaRPr lang="en-AU" sz="800" b="1" dirty="0" smtClean="0"/>
          </a:p>
          <a:p>
            <a:endParaRPr lang="en-AU" sz="1400" b="1" dirty="0" smtClean="0"/>
          </a:p>
          <a:p>
            <a:endParaRPr lang="en-AU" sz="1400" b="1" dirty="0" smtClean="0"/>
          </a:p>
          <a:p>
            <a:endParaRPr lang="en-AU" sz="1400" b="1" dirty="0" smtClean="0"/>
          </a:p>
          <a:p>
            <a:r>
              <a:rPr lang="en-AU" sz="1400" b="1" dirty="0" smtClean="0"/>
              <a:t>Ask for a break</a:t>
            </a:r>
            <a:endParaRPr lang="en-AU" sz="1400" b="1" dirty="0"/>
          </a:p>
        </p:txBody>
      </p:sp>
      <p:sp>
        <p:nvSpPr>
          <p:cNvPr id="20" name="Rectangle 19"/>
          <p:cNvSpPr/>
          <p:nvPr/>
        </p:nvSpPr>
        <p:spPr>
          <a:xfrm>
            <a:off x="5940153" y="1772816"/>
            <a:ext cx="3096343" cy="250193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TextBox 20"/>
          <p:cNvSpPr txBox="1"/>
          <p:nvPr/>
        </p:nvSpPr>
        <p:spPr>
          <a:xfrm>
            <a:off x="5975805" y="1829664"/>
            <a:ext cx="23416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 smtClean="0"/>
              <a:t>Stay in class                             or work in a                         quiet place</a:t>
            </a:r>
            <a:endParaRPr lang="en-AU" sz="800" b="1" dirty="0" smtClean="0"/>
          </a:p>
          <a:p>
            <a:endParaRPr lang="en-AU" sz="1400" b="1" dirty="0" smtClean="0"/>
          </a:p>
          <a:p>
            <a:endParaRPr lang="en-AU" sz="1400" b="1" dirty="0" smtClean="0"/>
          </a:p>
          <a:p>
            <a:endParaRPr lang="en-AU" sz="600" b="1" dirty="0" smtClean="0"/>
          </a:p>
          <a:p>
            <a:r>
              <a:rPr lang="en-AU" sz="1400" b="1" dirty="0" smtClean="0"/>
              <a:t>Teacher is </a:t>
            </a:r>
            <a:r>
              <a:rPr lang="en-AU" sz="1400" b="1" dirty="0" smtClean="0"/>
              <a:t>happy</a:t>
            </a:r>
            <a:endParaRPr lang="en-AU" sz="800" b="1" dirty="0" smtClean="0"/>
          </a:p>
          <a:p>
            <a:endParaRPr lang="en-AU" sz="1400" b="1" dirty="0" smtClean="0"/>
          </a:p>
          <a:p>
            <a:endParaRPr lang="en-AU" sz="1400" b="1" dirty="0" smtClean="0"/>
          </a:p>
          <a:p>
            <a:endParaRPr lang="en-AU" sz="600" b="1" dirty="0" smtClean="0"/>
          </a:p>
          <a:p>
            <a:endParaRPr lang="en-AU" sz="600" b="1" dirty="0"/>
          </a:p>
          <a:p>
            <a:r>
              <a:rPr lang="en-AU" sz="1400" b="1" dirty="0" smtClean="0"/>
              <a:t>Parents </a:t>
            </a:r>
            <a:r>
              <a:rPr lang="en-AU" sz="1400" b="1" dirty="0" smtClean="0"/>
              <a:t>are happy</a:t>
            </a:r>
            <a:endParaRPr lang="en-AU" sz="1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158386" y="4411558"/>
            <a:ext cx="2341606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 smtClean="0"/>
              <a:t>Throw things</a:t>
            </a:r>
          </a:p>
          <a:p>
            <a:endParaRPr lang="en-AU" sz="1400" b="1" dirty="0"/>
          </a:p>
          <a:p>
            <a:endParaRPr lang="en-AU" sz="800" b="1" dirty="0" smtClean="0"/>
          </a:p>
          <a:p>
            <a:r>
              <a:rPr lang="en-AU" sz="1400" b="1" dirty="0" smtClean="0"/>
              <a:t>Hit people</a:t>
            </a:r>
            <a:endParaRPr lang="en-AU" sz="600" b="1" dirty="0"/>
          </a:p>
          <a:p>
            <a:endParaRPr lang="en-AU" sz="1400" b="1" dirty="0" smtClean="0"/>
          </a:p>
          <a:p>
            <a:endParaRPr lang="en-AU" sz="1400" b="1" dirty="0"/>
          </a:p>
          <a:p>
            <a:endParaRPr lang="en-AU" sz="800" b="1" dirty="0" smtClean="0"/>
          </a:p>
          <a:p>
            <a:r>
              <a:rPr lang="en-AU" sz="1400" b="1" dirty="0" smtClean="0"/>
              <a:t>Kick people/things</a:t>
            </a:r>
          </a:p>
          <a:p>
            <a:endParaRPr lang="en-AU" sz="1400" b="1" dirty="0"/>
          </a:p>
          <a:p>
            <a:endParaRPr lang="en-AU" sz="800" b="1" dirty="0" smtClean="0"/>
          </a:p>
          <a:p>
            <a:endParaRPr lang="en-AU" sz="600" b="1" dirty="0" smtClean="0"/>
          </a:p>
          <a:p>
            <a:r>
              <a:rPr lang="en-AU" sz="1400" b="1" dirty="0" smtClean="0"/>
              <a:t>Run away</a:t>
            </a:r>
            <a:endParaRPr lang="en-AU" sz="1400" b="1" dirty="0"/>
          </a:p>
        </p:txBody>
      </p:sp>
      <p:sp>
        <p:nvSpPr>
          <p:cNvPr id="24" name="Rectangle 23"/>
          <p:cNvSpPr/>
          <p:nvPr/>
        </p:nvSpPr>
        <p:spPr>
          <a:xfrm>
            <a:off x="5940153" y="4419109"/>
            <a:ext cx="3096344" cy="23222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TextBox 24"/>
          <p:cNvSpPr txBox="1"/>
          <p:nvPr/>
        </p:nvSpPr>
        <p:spPr>
          <a:xfrm>
            <a:off x="5940153" y="4520588"/>
            <a:ext cx="23416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 smtClean="0"/>
              <a:t>Time Out chair</a:t>
            </a:r>
          </a:p>
          <a:p>
            <a:endParaRPr lang="en-AU" sz="1400" b="1" dirty="0"/>
          </a:p>
          <a:p>
            <a:endParaRPr lang="en-AU" sz="1400" b="1" dirty="0" smtClean="0"/>
          </a:p>
          <a:p>
            <a:endParaRPr lang="en-AU" sz="1400" b="1" dirty="0" smtClean="0"/>
          </a:p>
          <a:p>
            <a:r>
              <a:rPr lang="en-AU" sz="1400" b="1" dirty="0" smtClean="0"/>
              <a:t>Teacher is </a:t>
            </a:r>
            <a:r>
              <a:rPr lang="en-AU" sz="1400" b="1" dirty="0" smtClean="0"/>
              <a:t>unhappy</a:t>
            </a:r>
          </a:p>
          <a:p>
            <a:endParaRPr lang="en-AU" sz="1400" b="1" dirty="0"/>
          </a:p>
          <a:p>
            <a:endParaRPr lang="en-AU" sz="1400" b="1" dirty="0" smtClean="0"/>
          </a:p>
          <a:p>
            <a:endParaRPr lang="en-AU" sz="1400" b="1" dirty="0" smtClean="0"/>
          </a:p>
          <a:p>
            <a:r>
              <a:rPr lang="en-AU" sz="1400" b="1" dirty="0" smtClean="0"/>
              <a:t>Parents </a:t>
            </a:r>
            <a:r>
              <a:rPr lang="en-AU" sz="1400" b="1" dirty="0" smtClean="0"/>
              <a:t>are unhappy</a:t>
            </a:r>
            <a:endParaRPr lang="en-AU" sz="1400" b="1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312" y="1895023"/>
            <a:ext cx="948744" cy="813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032281" y="2658769"/>
            <a:ext cx="991750" cy="842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170" y="3523646"/>
            <a:ext cx="827886" cy="710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3808" y="1830478"/>
            <a:ext cx="776086" cy="662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6216" y="2636912"/>
            <a:ext cx="902401" cy="770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573016"/>
            <a:ext cx="822221" cy="701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095" y="4438894"/>
            <a:ext cx="649861" cy="55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125" y="4954419"/>
            <a:ext cx="609906" cy="523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846" y="5536251"/>
            <a:ext cx="592647" cy="50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255" y="6178837"/>
            <a:ext cx="571793" cy="490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4545588" y="4583562"/>
            <a:ext cx="539854" cy="3347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484177" y="5085184"/>
            <a:ext cx="539854" cy="3347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452242" y="5623066"/>
            <a:ext cx="539854" cy="3347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464194" y="6222355"/>
            <a:ext cx="539854" cy="3347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232" y="4455594"/>
            <a:ext cx="764248" cy="655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 rotWithShape="1"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09" t="24854" r="8371" b="6432"/>
          <a:stretch/>
        </p:blipFill>
        <p:spPr bwMode="auto">
          <a:xfrm>
            <a:off x="8358163" y="5207302"/>
            <a:ext cx="474574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 rotWithShape="1"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26" t="12907" r="23927" b="14332"/>
          <a:stretch/>
        </p:blipFill>
        <p:spPr bwMode="auto">
          <a:xfrm>
            <a:off x="8336147" y="6067943"/>
            <a:ext cx="484325" cy="601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521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017&quot;&gt;&lt;object type=&quot;3&quot; unique_id=&quot;10018&quot;&gt;&lt;property id=&quot;20148&quot; value=&quot;5&quot;/&gt;&lt;property id=&quot;20300&quot; value=&quot;Slide 1&quot;/&gt;&lt;property id=&quot;20307&quot; value=&quot;256&quot;/&gt;&lt;/object&gt;&lt;/object&gt;&lt;object type=&quot;8&quot; unique_id=&quot;10021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60</Words>
  <Application>Microsoft Office PowerPoint</Application>
  <PresentationFormat>On-screen Show (4:3)</PresentationFormat>
  <Paragraphs>47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12</cp:revision>
  <cp:lastPrinted>2016-05-20T04:49:46Z</cp:lastPrinted>
  <dcterms:created xsi:type="dcterms:W3CDTF">2016-05-20T02:40:22Z</dcterms:created>
  <dcterms:modified xsi:type="dcterms:W3CDTF">2016-06-10T00:10:25Z</dcterms:modified>
</cp:coreProperties>
</file>