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598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4F95-3434-4042-8B4A-69A7A2BF2A3C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218B-425C-48CB-B2AB-1DEE52F487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9167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4F95-3434-4042-8B4A-69A7A2BF2A3C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218B-425C-48CB-B2AB-1DEE52F487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3493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4F95-3434-4042-8B4A-69A7A2BF2A3C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218B-425C-48CB-B2AB-1DEE52F487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2397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4F95-3434-4042-8B4A-69A7A2BF2A3C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218B-425C-48CB-B2AB-1DEE52F487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985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4F95-3434-4042-8B4A-69A7A2BF2A3C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218B-425C-48CB-B2AB-1DEE52F487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9685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4F95-3434-4042-8B4A-69A7A2BF2A3C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218B-425C-48CB-B2AB-1DEE52F487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4487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4F95-3434-4042-8B4A-69A7A2BF2A3C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218B-425C-48CB-B2AB-1DEE52F487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99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4F95-3434-4042-8B4A-69A7A2BF2A3C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218B-425C-48CB-B2AB-1DEE52F487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25344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4F95-3434-4042-8B4A-69A7A2BF2A3C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218B-425C-48CB-B2AB-1DEE52F487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6484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4F95-3434-4042-8B4A-69A7A2BF2A3C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218B-425C-48CB-B2AB-1DEE52F487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764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04F95-3434-4042-8B4A-69A7A2BF2A3C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D218B-425C-48CB-B2AB-1DEE52F487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7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04F95-3434-4042-8B4A-69A7A2BF2A3C}" type="datetimeFigureOut">
              <a:rPr lang="en-AU" smtClean="0"/>
              <a:t>4/11/2016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D218B-425C-48CB-B2AB-1DEE52F487F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8176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.au/url?sa=i&amp;rct=j&amp;q=&amp;esrc=s&amp;source=images&amp;cd=&amp;cad=rja&amp;uact=8&amp;ved=0ahUKEwiLou_X-I3QAhWSNpQKHUMcBW4QjRwIBw&amp;url=http://1mom1story.blogspot.com/2015/10/opposition-teacher-pt-2.html&amp;bvm=bv.137901846,d.dGo&amp;psig=AFQjCNE0PFhpcq-LhCIWKvq1QWCX1ZlYJQ&amp;ust=1478309095327365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com.au/url?sa=i&amp;rct=j&amp;q=&amp;esrc=s&amp;source=images&amp;cd=&amp;cad=rja&amp;uact=8&amp;ved=0ahUKEwjc5dC8-Y3QAhUHi5QKHW7VDUEQjRwIBw&amp;url=http://www.clipartkid.com/boy-talking-cliparts/&amp;bvm=bv.137901846,d.dGo&amp;psig=AFQjCNFUC_2M9JljGiZL-B1SP2zzZS2MDg&amp;ust=1478309271872580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376" y="108504"/>
            <a:ext cx="6768000" cy="9000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188640" y="395536"/>
            <a:ext cx="6552728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b="1" dirty="0" smtClean="0">
                <a:latin typeface="Century Gothic" panose="020B0502020202020204" pitchFamily="34" charset="0"/>
              </a:rPr>
              <a:t>When I speak, I</a:t>
            </a:r>
          </a:p>
          <a:p>
            <a:endParaRPr lang="en-AU" sz="4800" b="1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AU" sz="3600" dirty="0" smtClean="0">
                <a:latin typeface="Century Gothic" panose="020B0502020202020204" pitchFamily="34" charset="0"/>
              </a:rPr>
              <a:t>	Stand on my spot</a:t>
            </a:r>
          </a:p>
          <a:p>
            <a:pPr>
              <a:lnSpc>
                <a:spcPct val="150000"/>
              </a:lnSpc>
            </a:pPr>
            <a:r>
              <a:rPr lang="en-AU" sz="3600" dirty="0">
                <a:latin typeface="Century Gothic" panose="020B0502020202020204" pitchFamily="34" charset="0"/>
              </a:rPr>
              <a:t>	</a:t>
            </a:r>
            <a:r>
              <a:rPr lang="en-AU" sz="3600" dirty="0" smtClean="0">
                <a:latin typeface="Century Gothic" panose="020B0502020202020204" pitchFamily="34" charset="0"/>
              </a:rPr>
              <a:t>Look at the class</a:t>
            </a:r>
          </a:p>
          <a:p>
            <a:pPr>
              <a:lnSpc>
                <a:spcPct val="150000"/>
              </a:lnSpc>
            </a:pPr>
            <a:r>
              <a:rPr lang="en-AU" sz="3600" dirty="0">
                <a:latin typeface="Century Gothic" panose="020B0502020202020204" pitchFamily="34" charset="0"/>
              </a:rPr>
              <a:t>	</a:t>
            </a:r>
            <a:r>
              <a:rPr lang="en-AU" sz="3600" dirty="0" smtClean="0">
                <a:latin typeface="Century Gothic" panose="020B0502020202020204" pitchFamily="34" charset="0"/>
              </a:rPr>
              <a:t>Work out what I will say</a:t>
            </a:r>
          </a:p>
          <a:p>
            <a:pPr>
              <a:lnSpc>
                <a:spcPct val="150000"/>
              </a:lnSpc>
            </a:pPr>
            <a:r>
              <a:rPr lang="en-AU" sz="3600" dirty="0">
                <a:latin typeface="Century Gothic" panose="020B0502020202020204" pitchFamily="34" charset="0"/>
              </a:rPr>
              <a:t>	</a:t>
            </a:r>
            <a:r>
              <a:rPr lang="en-AU" sz="3600" dirty="0" smtClean="0">
                <a:latin typeface="Century Gothic" panose="020B0502020202020204" pitchFamily="34" charset="0"/>
              </a:rPr>
              <a:t>Speak clearly</a:t>
            </a:r>
          </a:p>
          <a:p>
            <a:pPr>
              <a:lnSpc>
                <a:spcPct val="150000"/>
              </a:lnSpc>
            </a:pPr>
            <a:r>
              <a:rPr lang="en-AU" sz="3600" dirty="0">
                <a:latin typeface="Century Gothic" panose="020B0502020202020204" pitchFamily="34" charset="0"/>
              </a:rPr>
              <a:t>	</a:t>
            </a:r>
            <a:r>
              <a:rPr lang="en-AU" sz="3600" dirty="0" smtClean="0">
                <a:latin typeface="Century Gothic" panose="020B0502020202020204" pitchFamily="34" charset="0"/>
              </a:rPr>
              <a:t>Speak loudly</a:t>
            </a:r>
          </a:p>
          <a:p>
            <a:endParaRPr lang="en-AU" sz="3600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Image result for standing front of clas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1244" y="6326835"/>
            <a:ext cx="2376264" cy="2637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9802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376" y="108504"/>
            <a:ext cx="6768000" cy="90000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188640" y="395536"/>
            <a:ext cx="6552728" cy="64863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b="1" dirty="0" smtClean="0">
                <a:latin typeface="Century Gothic" panose="020B0502020202020204" pitchFamily="34" charset="0"/>
              </a:rPr>
              <a:t>How well do I talk?</a:t>
            </a:r>
          </a:p>
          <a:p>
            <a:endParaRPr lang="en-AU" sz="4800" b="1" dirty="0">
              <a:latin typeface="Century Gothic" panose="020B0502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AU" sz="2700" dirty="0" smtClean="0">
                <a:latin typeface="Century Gothic" panose="020B0502020202020204" pitchFamily="34" charset="0"/>
              </a:rPr>
              <a:t>Can I be heard?</a:t>
            </a:r>
          </a:p>
          <a:p>
            <a:pPr algn="ctr">
              <a:lnSpc>
                <a:spcPct val="150000"/>
              </a:lnSpc>
            </a:pPr>
            <a:r>
              <a:rPr lang="en-AU" sz="2700" dirty="0" smtClean="0">
                <a:latin typeface="Century Gothic" panose="020B0502020202020204" pitchFamily="34" charset="0"/>
              </a:rPr>
              <a:t>Do I listen to others?</a:t>
            </a:r>
          </a:p>
          <a:p>
            <a:pPr algn="ctr">
              <a:lnSpc>
                <a:spcPct val="150000"/>
              </a:lnSpc>
            </a:pPr>
            <a:r>
              <a:rPr lang="en-AU" sz="2700" dirty="0" smtClean="0">
                <a:latin typeface="Century Gothic" panose="020B0502020202020204" pitchFamily="34" charset="0"/>
              </a:rPr>
              <a:t>Can I be understood?</a:t>
            </a:r>
          </a:p>
          <a:p>
            <a:pPr algn="ctr">
              <a:lnSpc>
                <a:spcPct val="150000"/>
              </a:lnSpc>
            </a:pPr>
            <a:r>
              <a:rPr lang="en-AU" sz="2700" dirty="0" smtClean="0">
                <a:latin typeface="Century Gothic" panose="020B0502020202020204" pitchFamily="34" charset="0"/>
              </a:rPr>
              <a:t>Have I put my ideas in order?</a:t>
            </a:r>
          </a:p>
          <a:p>
            <a:pPr algn="ctr">
              <a:lnSpc>
                <a:spcPct val="150000"/>
              </a:lnSpc>
            </a:pPr>
            <a:r>
              <a:rPr lang="en-AU" sz="2700" dirty="0" smtClean="0">
                <a:latin typeface="Century Gothic" panose="020B0502020202020204" pitchFamily="34" charset="0"/>
              </a:rPr>
              <a:t>Can I expand and develop my ideas?</a:t>
            </a:r>
          </a:p>
          <a:p>
            <a:pPr algn="ctr">
              <a:lnSpc>
                <a:spcPct val="150000"/>
              </a:lnSpc>
            </a:pPr>
            <a:r>
              <a:rPr lang="en-AU" sz="2700" dirty="0" smtClean="0">
                <a:latin typeface="Century Gothic" panose="020B0502020202020204" pitchFamily="34" charset="0"/>
              </a:rPr>
              <a:t>How do I sound?</a:t>
            </a:r>
          </a:p>
          <a:p>
            <a:pPr algn="ctr">
              <a:lnSpc>
                <a:spcPct val="150000"/>
              </a:lnSpc>
            </a:pPr>
            <a:r>
              <a:rPr lang="en-AU" sz="2700" dirty="0" smtClean="0">
                <a:latin typeface="Century Gothic" panose="020B0502020202020204" pitchFamily="34" charset="0"/>
              </a:rPr>
              <a:t>How do I look?</a:t>
            </a:r>
          </a:p>
          <a:p>
            <a:endParaRPr lang="en-AU" sz="3600" dirty="0">
              <a:latin typeface="Century Gothic" panose="020B0502020202020204" pitchFamily="34" charset="0"/>
            </a:endParaRPr>
          </a:p>
        </p:txBody>
      </p:sp>
      <p:pic>
        <p:nvPicPr>
          <p:cNvPr id="2050" name="Picture 2" descr="Image result for talki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9680" y="6417840"/>
            <a:ext cx="2570647" cy="2618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93487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53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4</cp:revision>
  <dcterms:created xsi:type="dcterms:W3CDTF">2016-11-04T01:16:40Z</dcterms:created>
  <dcterms:modified xsi:type="dcterms:W3CDTF">2016-11-04T02:01:18Z</dcterms:modified>
</cp:coreProperties>
</file>