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97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19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168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803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87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16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1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79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78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84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8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D053-2966-47C7-A044-A3FAC98B30A7}" type="datetimeFigureOut">
              <a:rPr lang="en-AU" smtClean="0"/>
              <a:t>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6CE0-1394-475E-8F7C-675C1E9C29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60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2" y="-10852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i="1" dirty="0" smtClean="0">
                <a:latin typeface="Century Gothic" panose="020B0502020202020204" pitchFamily="34" charset="0"/>
              </a:rPr>
              <a:t>Today at school I did….</a:t>
            </a:r>
            <a:endParaRPr lang="en-AU" sz="3200" b="1" i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5187" y="52827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was good at….</a:t>
            </a:r>
            <a:endParaRPr lang="en-AU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148" y="8150914"/>
            <a:ext cx="6748189" cy="9575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7" name="TextBox 66"/>
          <p:cNvSpPr txBox="1"/>
          <p:nvPr/>
        </p:nvSpPr>
        <p:spPr>
          <a:xfrm>
            <a:off x="129977" y="8100392"/>
            <a:ext cx="3731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>
                <a:latin typeface="Century Gothic" panose="020B0502020202020204" pitchFamily="34" charset="0"/>
              </a:rPr>
              <a:t>Comment</a:t>
            </a:r>
            <a:endParaRPr lang="en-AU" sz="1600" b="1" i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187" y="469960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maths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472605" y="469960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reading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61320" y="488554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talking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01480" y="488554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sport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89240" y="467544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library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472605" y="469960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Rectangle 103"/>
          <p:cNvSpPr/>
          <p:nvPr/>
        </p:nvSpPr>
        <p:spPr>
          <a:xfrm>
            <a:off x="44624" y="468719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Rectangle 104"/>
          <p:cNvSpPr/>
          <p:nvPr/>
        </p:nvSpPr>
        <p:spPr>
          <a:xfrm>
            <a:off x="2852936" y="468719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Rectangle 105"/>
          <p:cNvSpPr/>
          <p:nvPr/>
        </p:nvSpPr>
        <p:spPr>
          <a:xfrm>
            <a:off x="4221088" y="488554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Rectangle 106"/>
          <p:cNvSpPr/>
          <p:nvPr/>
        </p:nvSpPr>
        <p:spPr>
          <a:xfrm>
            <a:off x="5589240" y="469960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Rectangle 107"/>
          <p:cNvSpPr/>
          <p:nvPr/>
        </p:nvSpPr>
        <p:spPr>
          <a:xfrm>
            <a:off x="1479476" y="1718343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Rectangle 108"/>
          <p:cNvSpPr/>
          <p:nvPr/>
        </p:nvSpPr>
        <p:spPr>
          <a:xfrm>
            <a:off x="51495" y="1717102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Rectangle 109"/>
          <p:cNvSpPr/>
          <p:nvPr/>
        </p:nvSpPr>
        <p:spPr>
          <a:xfrm>
            <a:off x="2859807" y="1717102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1" name="Rectangle 110"/>
          <p:cNvSpPr/>
          <p:nvPr/>
        </p:nvSpPr>
        <p:spPr>
          <a:xfrm>
            <a:off x="4221088" y="1717102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Rectangle 111"/>
          <p:cNvSpPr/>
          <p:nvPr/>
        </p:nvSpPr>
        <p:spPr>
          <a:xfrm>
            <a:off x="5589240" y="1710653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1480592" y="2918951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Rectangle 113"/>
          <p:cNvSpPr/>
          <p:nvPr/>
        </p:nvSpPr>
        <p:spPr>
          <a:xfrm>
            <a:off x="52611" y="2917710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Rectangle 114"/>
          <p:cNvSpPr/>
          <p:nvPr/>
        </p:nvSpPr>
        <p:spPr>
          <a:xfrm>
            <a:off x="2860923" y="2917710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Rectangle 115"/>
          <p:cNvSpPr/>
          <p:nvPr/>
        </p:nvSpPr>
        <p:spPr>
          <a:xfrm>
            <a:off x="4221088" y="2918951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Rectangle 116"/>
          <p:cNvSpPr/>
          <p:nvPr/>
        </p:nvSpPr>
        <p:spPr>
          <a:xfrm>
            <a:off x="5589240" y="2913720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8" name="Rectangle 117"/>
          <p:cNvSpPr/>
          <p:nvPr/>
        </p:nvSpPr>
        <p:spPr>
          <a:xfrm>
            <a:off x="1472605" y="4143087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Rectangle 118"/>
          <p:cNvSpPr/>
          <p:nvPr/>
        </p:nvSpPr>
        <p:spPr>
          <a:xfrm>
            <a:off x="44624" y="4141846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Rectangle 119"/>
          <p:cNvSpPr/>
          <p:nvPr/>
        </p:nvSpPr>
        <p:spPr>
          <a:xfrm>
            <a:off x="2852936" y="4141846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1" name="Rectangle 120"/>
          <p:cNvSpPr/>
          <p:nvPr/>
        </p:nvSpPr>
        <p:spPr>
          <a:xfrm>
            <a:off x="4221088" y="4145353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Rectangle 121"/>
          <p:cNvSpPr/>
          <p:nvPr/>
        </p:nvSpPr>
        <p:spPr>
          <a:xfrm>
            <a:off x="5589240" y="4143087"/>
            <a:ext cx="1156320" cy="115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Rectangle 123"/>
          <p:cNvSpPr/>
          <p:nvPr/>
        </p:nvSpPr>
        <p:spPr>
          <a:xfrm>
            <a:off x="52611" y="5724128"/>
            <a:ext cx="1000125" cy="10081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" name="TextBox 132"/>
          <p:cNvSpPr txBox="1"/>
          <p:nvPr/>
        </p:nvSpPr>
        <p:spPr>
          <a:xfrm>
            <a:off x="65187" y="1719618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art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472605" y="1719618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assembly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861320" y="1738212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computer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301480" y="1738212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writing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589240" y="1717202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listening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6240" y="67322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felt….</a:t>
            </a:r>
            <a:endParaRPr lang="en-AU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4149" y="2924069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drawing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461567" y="2924069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craft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850282" y="2942663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play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290442" y="2942663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spelling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589240" y="2921653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activities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5584" y="4154810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colouring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473002" y="4154810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worksheets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861717" y="4173404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HSIE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301877" y="4173404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singing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589240" y="4152394"/>
            <a:ext cx="114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working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4149" y="5728527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sharing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182638" y="5733629"/>
            <a:ext cx="1000125" cy="9986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0" name="TextBox 159"/>
          <p:cNvSpPr txBox="1"/>
          <p:nvPr/>
        </p:nvSpPr>
        <p:spPr>
          <a:xfrm>
            <a:off x="1184176" y="5738028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listening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335733" y="5741846"/>
            <a:ext cx="1000125" cy="9903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2" name="TextBox 161"/>
          <p:cNvSpPr txBox="1"/>
          <p:nvPr/>
        </p:nvSpPr>
        <p:spPr>
          <a:xfrm>
            <a:off x="2337271" y="5746245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waiting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479477" y="5741846"/>
            <a:ext cx="1000125" cy="9903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4" name="TextBox 163"/>
          <p:cNvSpPr txBox="1"/>
          <p:nvPr/>
        </p:nvSpPr>
        <p:spPr>
          <a:xfrm>
            <a:off x="3481015" y="5746245"/>
            <a:ext cx="998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Century Gothic" panose="020B0502020202020204" pitchFamily="34" charset="0"/>
              </a:rPr>
              <a:t>t</a:t>
            </a:r>
            <a:r>
              <a:rPr lang="en-AU" sz="1100" dirty="0" smtClean="0">
                <a:latin typeface="Century Gothic" panose="020B0502020202020204" pitchFamily="34" charset="0"/>
              </a:rPr>
              <a:t>aking turns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4658469" y="5741846"/>
            <a:ext cx="1000125" cy="9903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6" name="TextBox 165"/>
          <p:cNvSpPr txBox="1"/>
          <p:nvPr/>
        </p:nvSpPr>
        <p:spPr>
          <a:xfrm>
            <a:off x="4660007" y="5746245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playing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797674" y="5733629"/>
            <a:ext cx="1000125" cy="9986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8" name="TextBox 167"/>
          <p:cNvSpPr txBox="1"/>
          <p:nvPr/>
        </p:nvSpPr>
        <p:spPr>
          <a:xfrm>
            <a:off x="5799212" y="5738028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working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6328" y="7092280"/>
            <a:ext cx="1000125" cy="100811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0" name="TextBox 169"/>
          <p:cNvSpPr txBox="1"/>
          <p:nvPr/>
        </p:nvSpPr>
        <p:spPr>
          <a:xfrm>
            <a:off x="67866" y="7096679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happy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196355" y="7101781"/>
            <a:ext cx="1000125" cy="9986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TextBox 171"/>
          <p:cNvSpPr txBox="1"/>
          <p:nvPr/>
        </p:nvSpPr>
        <p:spPr>
          <a:xfrm>
            <a:off x="1197893" y="7106180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sad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2349450" y="7109998"/>
            <a:ext cx="1000125" cy="9903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4" name="TextBox 173"/>
          <p:cNvSpPr txBox="1"/>
          <p:nvPr/>
        </p:nvSpPr>
        <p:spPr>
          <a:xfrm>
            <a:off x="2350988" y="7114397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excited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493194" y="7109998"/>
            <a:ext cx="1000125" cy="9903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TextBox 175"/>
          <p:cNvSpPr txBox="1"/>
          <p:nvPr/>
        </p:nvSpPr>
        <p:spPr>
          <a:xfrm>
            <a:off x="3494732" y="7114397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angry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4672186" y="7109998"/>
            <a:ext cx="1000125" cy="9903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TextBox 177"/>
          <p:cNvSpPr txBox="1"/>
          <p:nvPr/>
        </p:nvSpPr>
        <p:spPr>
          <a:xfrm>
            <a:off x="4673724" y="7114397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sick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811391" y="7101781"/>
            <a:ext cx="1000125" cy="9986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0" name="TextBox 179"/>
          <p:cNvSpPr txBox="1"/>
          <p:nvPr/>
        </p:nvSpPr>
        <p:spPr>
          <a:xfrm>
            <a:off x="5812929" y="7106180"/>
            <a:ext cx="99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tired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0"/>
          <a:stretch/>
        </p:blipFill>
        <p:spPr bwMode="auto">
          <a:xfrm>
            <a:off x="140444" y="777280"/>
            <a:ext cx="994023" cy="7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27" y="730241"/>
            <a:ext cx="994023" cy="84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071" y="763597"/>
            <a:ext cx="994023" cy="84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20" y="769296"/>
            <a:ext cx="901853" cy="76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594" y="730241"/>
            <a:ext cx="994023" cy="84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9" y="2001416"/>
            <a:ext cx="994023" cy="84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740" y="2001416"/>
            <a:ext cx="994023" cy="84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88" y="2062439"/>
            <a:ext cx="922015" cy="78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480" y="1995103"/>
            <a:ext cx="984498" cy="84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364" y="2057178"/>
            <a:ext cx="840482" cy="72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41" y="3219662"/>
            <a:ext cx="916003" cy="77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740" y="3153544"/>
            <a:ext cx="994023" cy="84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782" y="3203985"/>
            <a:ext cx="9906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3229744"/>
            <a:ext cx="896793" cy="76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3203848"/>
            <a:ext cx="930357" cy="79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4" y="4431809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20"/>
          <a:stretch/>
        </p:blipFill>
        <p:spPr bwMode="auto">
          <a:xfrm>
            <a:off x="1556792" y="4521218"/>
            <a:ext cx="996119" cy="66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544" y="4429393"/>
            <a:ext cx="981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20" y="4500805"/>
            <a:ext cx="819560" cy="70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8"/>
          <a:stretch/>
        </p:blipFill>
        <p:spPr bwMode="auto">
          <a:xfrm>
            <a:off x="5688285" y="4499992"/>
            <a:ext cx="981075" cy="76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8" y="5964639"/>
            <a:ext cx="814160" cy="69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6088079"/>
            <a:ext cx="663698" cy="57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133" y="6058342"/>
            <a:ext cx="711324" cy="60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872" y="5960025"/>
            <a:ext cx="819560" cy="70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389" y="6037900"/>
            <a:ext cx="732843" cy="62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22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8"/>
          <a:stretch/>
        </p:blipFill>
        <p:spPr bwMode="auto">
          <a:xfrm>
            <a:off x="5967968" y="6111612"/>
            <a:ext cx="701392" cy="54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48" y="7483315"/>
            <a:ext cx="644172" cy="54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436" y="7457771"/>
            <a:ext cx="674361" cy="57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796" y="7483315"/>
            <a:ext cx="644172" cy="54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344" y="7426494"/>
            <a:ext cx="711324" cy="60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71" y="7380312"/>
            <a:ext cx="794969" cy="67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152" y="7426494"/>
            <a:ext cx="657453" cy="56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7</cp:revision>
  <dcterms:created xsi:type="dcterms:W3CDTF">2016-09-05T23:37:38Z</dcterms:created>
  <dcterms:modified xsi:type="dcterms:W3CDTF">2016-09-06T00:40:21Z</dcterms:modified>
</cp:coreProperties>
</file>