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400" y="5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596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878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840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234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935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057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559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713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377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123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245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809C0-79E0-4BA9-A0C4-C964C301C649}" type="datetimeFigureOut">
              <a:rPr lang="en-AU" smtClean="0"/>
              <a:t>19/08/2016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372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656" y="-180528"/>
            <a:ext cx="61206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b="1" u="sng" dirty="0" smtClean="0">
                <a:latin typeface="Century Gothic" panose="020B0502020202020204" pitchFamily="34" charset="0"/>
              </a:rPr>
              <a:t>The Six </a:t>
            </a:r>
            <a:r>
              <a:rPr lang="en-AU" sz="6000" b="1" u="sng" dirty="0" err="1" smtClean="0">
                <a:latin typeface="Century Gothic" panose="020B0502020202020204" pitchFamily="34" charset="0"/>
              </a:rPr>
              <a:t>Ls</a:t>
            </a:r>
            <a:endParaRPr lang="en-AU" sz="6000" b="1" u="sng" dirty="0" smtClean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2656" y="809757"/>
            <a:ext cx="2808312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AU" sz="6000" dirty="0" smtClean="0">
                <a:latin typeface="Century Gothic" panose="020B0502020202020204" pitchFamily="34" charset="0"/>
              </a:rPr>
              <a:t>Look</a:t>
            </a:r>
          </a:p>
          <a:p>
            <a:pPr>
              <a:lnSpc>
                <a:spcPct val="150000"/>
              </a:lnSpc>
            </a:pPr>
            <a:r>
              <a:rPr lang="en-AU" sz="6000" dirty="0" smtClean="0">
                <a:latin typeface="Century Gothic" panose="020B0502020202020204" pitchFamily="34" charset="0"/>
              </a:rPr>
              <a:t>Listen</a:t>
            </a:r>
          </a:p>
          <a:p>
            <a:pPr>
              <a:lnSpc>
                <a:spcPct val="150000"/>
              </a:lnSpc>
            </a:pPr>
            <a:r>
              <a:rPr lang="en-AU" sz="6000" dirty="0" smtClean="0">
                <a:latin typeface="Century Gothic" panose="020B0502020202020204" pitchFamily="34" charset="0"/>
              </a:rPr>
              <a:t>Lips</a:t>
            </a:r>
          </a:p>
          <a:p>
            <a:pPr>
              <a:lnSpc>
                <a:spcPct val="150000"/>
              </a:lnSpc>
            </a:pPr>
            <a:r>
              <a:rPr lang="en-AU" sz="6000" dirty="0" smtClean="0">
                <a:latin typeface="Century Gothic" panose="020B0502020202020204" pitchFamily="34" charset="0"/>
              </a:rPr>
              <a:t>Legs</a:t>
            </a:r>
          </a:p>
          <a:p>
            <a:pPr>
              <a:lnSpc>
                <a:spcPct val="150000"/>
              </a:lnSpc>
            </a:pPr>
            <a:r>
              <a:rPr lang="en-AU" sz="6000" dirty="0" smtClean="0">
                <a:latin typeface="Century Gothic" panose="020B0502020202020204" pitchFamily="34" charset="0"/>
              </a:rPr>
              <a:t>Laps</a:t>
            </a:r>
          </a:p>
          <a:p>
            <a:pPr>
              <a:lnSpc>
                <a:spcPct val="150000"/>
              </a:lnSpc>
            </a:pPr>
            <a:r>
              <a:rPr lang="en-AU" sz="6000" dirty="0" smtClean="0">
                <a:latin typeface="Century Gothic" panose="020B0502020202020204" pitchFamily="34" charset="0"/>
              </a:rPr>
              <a:t>Learn</a:t>
            </a:r>
            <a:endParaRPr lang="en-AU" sz="6000" dirty="0">
              <a:latin typeface="Century Gothic" panose="020B0502020202020204" pitchFamily="34" charset="0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93" b="33831"/>
          <a:stretch/>
        </p:blipFill>
        <p:spPr bwMode="auto">
          <a:xfrm>
            <a:off x="3645024" y="1187623"/>
            <a:ext cx="2054150" cy="778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750" y="2267744"/>
            <a:ext cx="1429450" cy="1229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575" y="3479317"/>
            <a:ext cx="1599799" cy="136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575" y="4940316"/>
            <a:ext cx="1622471" cy="1383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936" y="6401766"/>
            <a:ext cx="1537296" cy="1311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0695" y="7956376"/>
            <a:ext cx="1250229" cy="1066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041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37</cp:revision>
  <cp:lastPrinted>2016-07-22T02:15:09Z</cp:lastPrinted>
  <dcterms:created xsi:type="dcterms:W3CDTF">2016-04-01T04:13:04Z</dcterms:created>
  <dcterms:modified xsi:type="dcterms:W3CDTF">2016-08-19T02:05:03Z</dcterms:modified>
</cp:coreProperties>
</file>