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097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345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245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01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701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14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142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381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08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558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30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026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96" y="0"/>
            <a:ext cx="9108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atin typeface="Century Gothic" panose="020B0502020202020204" pitchFamily="34" charset="0"/>
              </a:rPr>
              <a:t>TAKING CARE OF PROPERTY</a:t>
            </a:r>
            <a:endParaRPr lang="en-AU" sz="3200" b="1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96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3131840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6228184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35496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3131840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6228184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107504" y="908720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latin typeface="Century Gothic" panose="020B0502020202020204" pitchFamily="34" charset="0"/>
              </a:rPr>
              <a:t>TAKING CARE OF PROPERTY</a:t>
            </a:r>
            <a:endParaRPr lang="en-AU" sz="2400" b="1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1840" y="908720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I take care of my things. I hang up my bag.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12793" y="922090"/>
            <a:ext cx="26516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I put my name on all my property. I put things in my bag.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504" y="3996353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I look after school property by taking care and putting it away.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31840" y="4005064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I treat my classmates’ things with care. I give things back.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00192" y="4005064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When I take care of all property everyone is happy.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pic>
        <p:nvPicPr>
          <p:cNvPr id="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900" y="5013176"/>
            <a:ext cx="1698952" cy="1448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820" y="1778239"/>
            <a:ext cx="206692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99983"/>
            <a:ext cx="1228651" cy="1047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96" b="14486"/>
          <a:stretch/>
        </p:blipFill>
        <p:spPr bwMode="auto">
          <a:xfrm>
            <a:off x="1475656" y="2996952"/>
            <a:ext cx="1008112" cy="61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7" r="17744"/>
          <a:stretch/>
        </p:blipFill>
        <p:spPr bwMode="auto">
          <a:xfrm>
            <a:off x="107504" y="2008515"/>
            <a:ext cx="1135610" cy="1477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1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7" r="17744"/>
          <a:stretch/>
        </p:blipFill>
        <p:spPr bwMode="auto">
          <a:xfrm>
            <a:off x="8000119" y="1715392"/>
            <a:ext cx="935844" cy="1217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9" t="15947" r="8986" b="6756"/>
          <a:stretch/>
        </p:blipFill>
        <p:spPr bwMode="auto">
          <a:xfrm>
            <a:off x="6372200" y="1844824"/>
            <a:ext cx="1263088" cy="103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49" r="30261"/>
          <a:stretch/>
        </p:blipFill>
        <p:spPr bwMode="auto">
          <a:xfrm>
            <a:off x="7416316" y="2348880"/>
            <a:ext cx="612068" cy="1244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985118"/>
            <a:ext cx="764102" cy="659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114" y="5491970"/>
            <a:ext cx="1465510" cy="124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75487"/>
            <a:ext cx="729431" cy="62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988851"/>
            <a:ext cx="963736" cy="81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533" y="4907235"/>
            <a:ext cx="206692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5482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2&quot; unique_id=&quot;10079&quot;&gt;&lt;object type=&quot;3&quot; unique_id=&quot;10080&quot;&gt;&lt;property id=&quot;20148&quot; value=&quot;5&quot;/&gt;&lt;property id=&quot;20300&quot; value=&quot;Slide 1&quot;/&gt;&lt;property id=&quot;20307&quot; value=&quot;256&quot;/&gt;&lt;/object&gt;&lt;/object&gt;&lt;object type=&quot;8&quot; unique_id=&quot;1008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75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15</cp:revision>
  <dcterms:created xsi:type="dcterms:W3CDTF">2016-06-10T02:29:58Z</dcterms:created>
  <dcterms:modified xsi:type="dcterms:W3CDTF">2016-06-10T05:13:47Z</dcterms:modified>
</cp:coreProperties>
</file>