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6.png"/><Relationship Id="rId5" Type="http://schemas.openxmlformats.org/officeDocument/2006/relationships/image" Target="../media/image14.png"/><Relationship Id="rId10" Type="http://schemas.openxmlformats.org/officeDocument/2006/relationships/image" Target="../media/image11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TAKING A SHOWER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496" y="3132257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Get pyjamas and towel and put on a rack.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96" y="93747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5107" y="313225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Turn on bathroom light and close the door.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3132257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Get undressed.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96" y="6228601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Stand back from the shower.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620808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Turn on the cold water, then the hot.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1260" y="619709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Check the water. Is it just right?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55107" y="93747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2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8184" y="90872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3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96" y="40050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4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55107" y="40050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5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9478" y="4005064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6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5" r="5673"/>
          <a:stretch/>
        </p:blipFill>
        <p:spPr bwMode="auto">
          <a:xfrm>
            <a:off x="81954" y="1412776"/>
            <a:ext cx="1609726" cy="154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2" r="22981"/>
          <a:stretch/>
        </p:blipFill>
        <p:spPr bwMode="auto">
          <a:xfrm>
            <a:off x="1717230" y="1268760"/>
            <a:ext cx="1025970" cy="1720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7" r="20257"/>
          <a:stretch/>
        </p:blipFill>
        <p:spPr bwMode="auto">
          <a:xfrm>
            <a:off x="3515147" y="1090632"/>
            <a:ext cx="623107" cy="89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7" r="9839"/>
          <a:stretch/>
        </p:blipFill>
        <p:spPr bwMode="auto">
          <a:xfrm>
            <a:off x="4355976" y="1281869"/>
            <a:ext cx="1532570" cy="1787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2" r="8247"/>
          <a:stretch/>
        </p:blipFill>
        <p:spPr bwMode="auto">
          <a:xfrm>
            <a:off x="6742558" y="1031275"/>
            <a:ext cx="1861890" cy="208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8" r="25639"/>
          <a:stretch/>
        </p:blipFill>
        <p:spPr bwMode="auto">
          <a:xfrm>
            <a:off x="1187624" y="4080496"/>
            <a:ext cx="1142634" cy="21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518" y="4293096"/>
            <a:ext cx="2029748" cy="173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3" r="27234"/>
          <a:stretch/>
        </p:blipFill>
        <p:spPr bwMode="auto">
          <a:xfrm>
            <a:off x="243638" y="4365104"/>
            <a:ext cx="871978" cy="169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ight Arrow 17"/>
          <p:cNvSpPr/>
          <p:nvPr/>
        </p:nvSpPr>
        <p:spPr>
          <a:xfrm>
            <a:off x="4355976" y="5144288"/>
            <a:ext cx="576064" cy="37294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3" r="8984"/>
          <a:stretch/>
        </p:blipFill>
        <p:spPr bwMode="auto">
          <a:xfrm>
            <a:off x="3203848" y="4669132"/>
            <a:ext cx="1080120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" t="10143" r="7877"/>
          <a:stretch/>
        </p:blipFill>
        <p:spPr bwMode="auto">
          <a:xfrm>
            <a:off x="4860032" y="4869161"/>
            <a:ext cx="1059717" cy="94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1" r="11494" b="66397"/>
          <a:stretch/>
        </p:blipFill>
        <p:spPr bwMode="auto">
          <a:xfrm>
            <a:off x="5364088" y="5445224"/>
            <a:ext cx="360039" cy="21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1" r="21279" b="66397"/>
          <a:stretch/>
        </p:blipFill>
        <p:spPr bwMode="auto">
          <a:xfrm>
            <a:off x="4860032" y="5445224"/>
            <a:ext cx="287659" cy="21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364502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496" y="2772217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Get into the shower. Get the soap and sponge.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96" y="57743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7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5107" y="2772216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Make yourself all soapy.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2772217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Wash off the soap. Now I am clean.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96" y="5868561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Turn off the hot water.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55107" y="577438"/>
            <a:ext cx="4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8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8184" y="5486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9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96" y="364502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10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31840" y="364502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/>
          <p:cNvSpPr/>
          <p:nvPr/>
        </p:nvSpPr>
        <p:spPr>
          <a:xfrm>
            <a:off x="6228184" y="364502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>
            <a:off x="3155107" y="364502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11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28184" y="364502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12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55107" y="5868561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Turn off the cold water.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31260" y="583705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Step out of the shower SLOWLY.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5" r="19094"/>
          <a:stretch/>
        </p:blipFill>
        <p:spPr bwMode="auto">
          <a:xfrm>
            <a:off x="1304250" y="692696"/>
            <a:ext cx="1293786" cy="212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3" r="27234"/>
          <a:stretch/>
        </p:blipFill>
        <p:spPr bwMode="auto">
          <a:xfrm>
            <a:off x="1547664" y="1412776"/>
            <a:ext cx="624942" cy="121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234">
            <a:off x="325067" y="820651"/>
            <a:ext cx="904534" cy="76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8873">
            <a:off x="323528" y="1748407"/>
            <a:ext cx="864096" cy="74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5" r="19094"/>
          <a:stretch/>
        </p:blipFill>
        <p:spPr bwMode="auto">
          <a:xfrm>
            <a:off x="4355976" y="692696"/>
            <a:ext cx="1293786" cy="212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3" r="27234"/>
          <a:stretch/>
        </p:blipFill>
        <p:spPr bwMode="auto">
          <a:xfrm>
            <a:off x="4599390" y="1412776"/>
            <a:ext cx="624942" cy="121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3200" b="50000"/>
          <a:stretch/>
        </p:blipFill>
        <p:spPr bwMode="auto">
          <a:xfrm rot="16200000">
            <a:off x="4860717" y="1959212"/>
            <a:ext cx="675836" cy="39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234">
            <a:off x="4422574" y="2016379"/>
            <a:ext cx="342773" cy="29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3200" b="50000"/>
          <a:stretch/>
        </p:blipFill>
        <p:spPr bwMode="auto">
          <a:xfrm>
            <a:off x="4542098" y="2236669"/>
            <a:ext cx="675836" cy="39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3200" b="58067"/>
          <a:stretch/>
        </p:blipFill>
        <p:spPr bwMode="auto">
          <a:xfrm rot="5400000" flipH="1">
            <a:off x="4360096" y="1655041"/>
            <a:ext cx="675836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5" r="19094"/>
          <a:stretch/>
        </p:blipFill>
        <p:spPr bwMode="auto">
          <a:xfrm>
            <a:off x="7380312" y="692696"/>
            <a:ext cx="1293786" cy="212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3" r="27234"/>
          <a:stretch/>
        </p:blipFill>
        <p:spPr bwMode="auto">
          <a:xfrm>
            <a:off x="7623726" y="1412776"/>
            <a:ext cx="624942" cy="121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3200" b="50000"/>
          <a:stretch/>
        </p:blipFill>
        <p:spPr bwMode="auto">
          <a:xfrm>
            <a:off x="7784596" y="2236669"/>
            <a:ext cx="675836" cy="39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58" t="3200" b="50000"/>
          <a:stretch/>
        </p:blipFill>
        <p:spPr bwMode="auto">
          <a:xfrm>
            <a:off x="7430875" y="2236669"/>
            <a:ext cx="675836" cy="39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58" y="3952800"/>
            <a:ext cx="2159378" cy="186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52731"/>
            <a:ext cx="2148686" cy="185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1" r="11494" b="66397"/>
          <a:stretch/>
        </p:blipFill>
        <p:spPr bwMode="auto">
          <a:xfrm>
            <a:off x="1338327" y="5299272"/>
            <a:ext cx="360039" cy="21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1" r="21279" b="66397"/>
          <a:stretch/>
        </p:blipFill>
        <p:spPr bwMode="auto">
          <a:xfrm>
            <a:off x="834271" y="5299272"/>
            <a:ext cx="287659" cy="21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9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8" r="25639"/>
          <a:stretch/>
        </p:blipFill>
        <p:spPr bwMode="auto">
          <a:xfrm>
            <a:off x="7455888" y="3709463"/>
            <a:ext cx="1142634" cy="21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4" r="29483" b="30921"/>
          <a:stretch/>
        </p:blipFill>
        <p:spPr bwMode="auto">
          <a:xfrm flipH="1">
            <a:off x="7092280" y="4293096"/>
            <a:ext cx="733126" cy="136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72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54868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364502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496" y="2772217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Get your towel and dry yourself.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96" y="57743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13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5107" y="2772216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Put your pyjamas on.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2772217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Hang up your towel.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96" y="5868561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My family will be happy that I can shower myself.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55107" y="577438"/>
            <a:ext cx="4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14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28184" y="5486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15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96" y="364502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latin typeface="Century Gothic" panose="020B0502020202020204" pitchFamily="34" charset="0"/>
              </a:rPr>
              <a:t>16</a:t>
            </a:r>
            <a:endParaRPr lang="en-AU" sz="1400" b="1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49944"/>
            <a:ext cx="2242651" cy="192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62917"/>
            <a:ext cx="2232248" cy="190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812546"/>
            <a:ext cx="2304256" cy="196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47" y="3960424"/>
            <a:ext cx="2142629" cy="18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499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object type=&quot;3&quot; unique_id=&quot;10090&quot;&gt;&lt;property id=&quot;20148&quot; value=&quot;5&quot;/&gt;&lt;property id=&quot;20300&quot; value=&quot;Slide 3&quot;/&gt;&lt;property id=&quot;20307&quot; value=&quot;257&quot;/&gt;&lt;/object&gt;&lt;object type=&quot;3&quot; unique_id=&quot;10091&quot;&gt;&lt;property id=&quot;20148&quot; value=&quot;5&quot;/&gt;&lt;property id=&quot;20300&quot; value=&quot;Slide 2&quot;/&gt;&lt;property id=&quot;20307&quot; value=&quot;258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139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28</cp:revision>
  <dcterms:created xsi:type="dcterms:W3CDTF">2016-06-10T02:29:58Z</dcterms:created>
  <dcterms:modified xsi:type="dcterms:W3CDTF">2016-08-09T00:25:24Z</dcterms:modified>
</cp:coreProperties>
</file>