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9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ED76-57D7-44D3-9F80-C9A230377D32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D23A-FCA9-492D-AD33-3F6B072DB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413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ED76-57D7-44D3-9F80-C9A230377D32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D23A-FCA9-492D-AD33-3F6B072DB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413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ED76-57D7-44D3-9F80-C9A230377D32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D23A-FCA9-492D-AD33-3F6B072DB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299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ED76-57D7-44D3-9F80-C9A230377D32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D23A-FCA9-492D-AD33-3F6B072DB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911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ED76-57D7-44D3-9F80-C9A230377D32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D23A-FCA9-492D-AD33-3F6B072DB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514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ED76-57D7-44D3-9F80-C9A230377D32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D23A-FCA9-492D-AD33-3F6B072DB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361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ED76-57D7-44D3-9F80-C9A230377D32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D23A-FCA9-492D-AD33-3F6B072DB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365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ED76-57D7-44D3-9F80-C9A230377D32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D23A-FCA9-492D-AD33-3F6B072DB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4267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ED76-57D7-44D3-9F80-C9A230377D32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D23A-FCA9-492D-AD33-3F6B072DB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05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ED76-57D7-44D3-9F80-C9A230377D32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D23A-FCA9-492D-AD33-3F6B072DB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725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ED76-57D7-44D3-9F80-C9A230377D32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D23A-FCA9-492D-AD33-3F6B072DB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693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BED76-57D7-44D3-9F80-C9A230377D32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CD23A-FCA9-492D-AD33-3F6B072DB6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891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6672" y="395536"/>
            <a:ext cx="5976664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656692" y="469285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/>
              <a:t>SWEAR WORDS</a:t>
            </a:r>
            <a:endParaRPr lang="en-AU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1052736" y="1547664"/>
            <a:ext cx="5328592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1080101" y="5220072"/>
            <a:ext cx="5328592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1080101" y="3364632"/>
            <a:ext cx="5328592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1081890" y="7092280"/>
            <a:ext cx="5328592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260648" y="1787495"/>
            <a:ext cx="72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smtClean="0">
                <a:latin typeface="Arial Narrow" panose="020B0606020202030204" pitchFamily="34" charset="0"/>
              </a:rPr>
              <a:t>1</a:t>
            </a:r>
            <a:endParaRPr lang="en-AU" sz="7200" b="1" dirty="0"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6652" y="3515687"/>
            <a:ext cx="72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smtClean="0">
                <a:latin typeface="Arial Narrow" panose="020B0606020202030204" pitchFamily="34" charset="0"/>
              </a:rPr>
              <a:t>2</a:t>
            </a:r>
            <a:endParaRPr lang="en-AU" sz="7200" b="1" dirty="0">
              <a:latin typeface="Arial Narrow" panose="020B0606020202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2656" y="5315887"/>
            <a:ext cx="72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3222" y="7248199"/>
            <a:ext cx="72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smtClean="0">
                <a:latin typeface="Arial Narrow" panose="020B0606020202030204" pitchFamily="34" charset="0"/>
              </a:rPr>
              <a:t>4</a:t>
            </a:r>
            <a:endParaRPr lang="en-AU" sz="7200" b="1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84884" y="1909445"/>
            <a:ext cx="4068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Talking is usually good. People like to talk to each other.</a:t>
            </a:r>
            <a:endParaRPr lang="en-A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456892" y="3628345"/>
            <a:ext cx="4068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Most words can be used at any time. Some words are more polite than others.</a:t>
            </a:r>
            <a:endParaRPr lang="en-A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528900" y="5292080"/>
            <a:ext cx="40684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Swear words are words that people might say when they are angry or fooling around. Sometimes students use them in the playground.</a:t>
            </a:r>
            <a:endParaRPr lang="en-A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312876" y="7164288"/>
            <a:ext cx="40684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Sometimes when people hear swear words they feel insulted. Sometimes people who hear swear words will be sad and upset.</a:t>
            </a:r>
            <a:endParaRPr lang="en-A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978" y="1835696"/>
            <a:ext cx="1092894" cy="937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2" t="8356" r="10716"/>
          <a:stretch/>
        </p:blipFill>
        <p:spPr bwMode="auto">
          <a:xfrm>
            <a:off x="1196752" y="3419872"/>
            <a:ext cx="1064854" cy="1050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124744" y="4211960"/>
            <a:ext cx="1200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/>
              <a:t>word</a:t>
            </a:r>
            <a:endParaRPr lang="en-AU" sz="32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935" y="7355752"/>
            <a:ext cx="1119671" cy="960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499" y="5497564"/>
            <a:ext cx="1199381" cy="101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380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52736" y="755576"/>
            <a:ext cx="5328592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1080101" y="5004048"/>
            <a:ext cx="5328592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1080101" y="2915816"/>
            <a:ext cx="5328592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1081890" y="7092280"/>
            <a:ext cx="5328592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260648" y="971600"/>
            <a:ext cx="72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smtClean="0">
                <a:latin typeface="Arial Narrow" panose="020B0606020202030204" pitchFamily="34" charset="0"/>
              </a:rPr>
              <a:t>5</a:t>
            </a:r>
            <a:endParaRPr lang="en-AU" sz="7200" b="1" dirty="0"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6652" y="2987824"/>
            <a:ext cx="72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smtClean="0">
                <a:latin typeface="Arial Narrow" panose="020B0606020202030204" pitchFamily="34" charset="0"/>
              </a:rPr>
              <a:t>6</a:t>
            </a:r>
            <a:endParaRPr lang="en-AU" sz="7200" b="1" dirty="0">
              <a:latin typeface="Arial Narrow" panose="020B0606020202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2656" y="5148064"/>
            <a:ext cx="72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smtClean="0">
                <a:latin typeface="Arial Narrow" panose="020B0606020202030204" pitchFamily="34" charset="0"/>
              </a:rPr>
              <a:t>7</a:t>
            </a:r>
            <a:endParaRPr lang="en-AU" sz="7200" b="1" dirty="0"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3222" y="7248199"/>
            <a:ext cx="72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smtClean="0">
                <a:latin typeface="Arial Narrow" panose="020B0606020202030204" pitchFamily="34" charset="0"/>
              </a:rPr>
              <a:t>8</a:t>
            </a:r>
            <a:endParaRPr lang="en-AU" sz="7200" b="1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1890" y="1795626"/>
            <a:ext cx="5443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These are places where swear words are not okay.</a:t>
            </a:r>
            <a:endParaRPr lang="en-A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276872" y="3347864"/>
            <a:ext cx="4068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Using swear words in class will often make teachers upset.</a:t>
            </a:r>
            <a:endParaRPr lang="en-A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564904" y="5394285"/>
            <a:ext cx="4068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People who use swear words in school might get detention.</a:t>
            </a:r>
            <a:endParaRPr lang="en-A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312876" y="7494421"/>
            <a:ext cx="4068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It’s a good idea to leave swear words out of conversations.</a:t>
            </a:r>
            <a:endParaRPr lang="en-A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06"/>
          <a:stretch/>
        </p:blipFill>
        <p:spPr bwMode="auto">
          <a:xfrm>
            <a:off x="1124744" y="899592"/>
            <a:ext cx="1152128" cy="78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05" b="8290"/>
          <a:stretch/>
        </p:blipFill>
        <p:spPr bwMode="auto">
          <a:xfrm>
            <a:off x="2276872" y="827584"/>
            <a:ext cx="139584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8" r="11454"/>
          <a:stretch/>
        </p:blipFill>
        <p:spPr bwMode="auto">
          <a:xfrm>
            <a:off x="3717032" y="827584"/>
            <a:ext cx="873871" cy="95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90" r="19054"/>
          <a:stretch/>
        </p:blipFill>
        <p:spPr bwMode="auto">
          <a:xfrm>
            <a:off x="4581128" y="827584"/>
            <a:ext cx="663482" cy="927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8" b="25925"/>
          <a:stretch/>
        </p:blipFill>
        <p:spPr bwMode="auto">
          <a:xfrm>
            <a:off x="5229200" y="1187624"/>
            <a:ext cx="1070800" cy="4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320"/>
          <a:stretch/>
        </p:blipFill>
        <p:spPr bwMode="auto">
          <a:xfrm>
            <a:off x="1196752" y="2987824"/>
            <a:ext cx="1025377" cy="135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29"/>
          <a:stretch/>
        </p:blipFill>
        <p:spPr bwMode="auto">
          <a:xfrm>
            <a:off x="1196752" y="5211977"/>
            <a:ext cx="1322514" cy="1063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25" r="13231"/>
          <a:stretch/>
        </p:blipFill>
        <p:spPr bwMode="auto">
          <a:xfrm>
            <a:off x="1268760" y="7248198"/>
            <a:ext cx="9902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564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131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6</cp:revision>
  <dcterms:created xsi:type="dcterms:W3CDTF">2016-04-29T00:15:25Z</dcterms:created>
  <dcterms:modified xsi:type="dcterms:W3CDTF">2016-04-29T01:30:32Z</dcterms:modified>
</cp:coreProperties>
</file>