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33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20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28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881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60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69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81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92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049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70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81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E048A-46F5-481D-8542-383A7D4A2393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DCDEB-08C3-4818-8D38-823CC6954B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97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107504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600" b="1" dirty="0" smtClean="0">
                <a:latin typeface="Century Gothic" panose="020B0502020202020204" pitchFamily="34" charset="0"/>
              </a:rPr>
              <a:t>STORYTIME</a:t>
            </a:r>
            <a:endParaRPr lang="en-AU" sz="4600" b="1" dirty="0">
              <a:latin typeface="Century Gothic" panose="020B0502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6632" y="899592"/>
            <a:ext cx="66247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ounded Rectangle 10"/>
          <p:cNvSpPr/>
          <p:nvPr/>
        </p:nvSpPr>
        <p:spPr>
          <a:xfrm>
            <a:off x="116632" y="2267744"/>
            <a:ext cx="66247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ounded Rectangle 11"/>
          <p:cNvSpPr/>
          <p:nvPr/>
        </p:nvSpPr>
        <p:spPr>
          <a:xfrm>
            <a:off x="97695" y="3635896"/>
            <a:ext cx="66247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97695" y="5004048"/>
            <a:ext cx="66247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116632" y="6372200"/>
            <a:ext cx="66247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ounded Rectangle 14"/>
          <p:cNvSpPr/>
          <p:nvPr/>
        </p:nvSpPr>
        <p:spPr>
          <a:xfrm>
            <a:off x="116632" y="7740352"/>
            <a:ext cx="66247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260648" y="1331640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/>
              <a:t>My teacher reads a book.</a:t>
            </a:r>
            <a:endParaRPr lang="en-A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0648" y="2699792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/>
              <a:t>I sit with my legs crossed.</a:t>
            </a:r>
            <a:endParaRPr lang="en-AU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205707" y="4067944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/>
              <a:t>I keep my hands in my lap.</a:t>
            </a:r>
            <a:endParaRPr lang="en-AU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188640" y="5436096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/>
              <a:t>   My mouth is closed and I listen.</a:t>
            </a:r>
            <a:endParaRPr lang="en-AU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188640" y="6768824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/>
              <a:t>I am quiet when my teacher is reading. </a:t>
            </a:r>
            <a:endParaRPr lang="en-A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323" y="8172400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/>
              <a:t>I look at pictures in the book.</a:t>
            </a:r>
            <a:endParaRPr lang="en-A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014170"/>
            <a:ext cx="1206053" cy="103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8"/>
          <a:stretch/>
        </p:blipFill>
        <p:spPr bwMode="auto">
          <a:xfrm>
            <a:off x="5041149" y="971600"/>
            <a:ext cx="1340179" cy="1059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388037"/>
            <a:ext cx="1204707" cy="103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2332481"/>
            <a:ext cx="1278061" cy="109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4" b="13446"/>
          <a:stretch/>
        </p:blipFill>
        <p:spPr bwMode="auto">
          <a:xfrm>
            <a:off x="332656" y="3810078"/>
            <a:ext cx="1433984" cy="90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83" y="3755037"/>
            <a:ext cx="1206053" cy="103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7" b="26251"/>
          <a:stretch/>
        </p:blipFill>
        <p:spPr bwMode="auto">
          <a:xfrm>
            <a:off x="260648" y="5264110"/>
            <a:ext cx="1368152" cy="67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2" r="10165"/>
          <a:stretch/>
        </p:blipFill>
        <p:spPr bwMode="auto">
          <a:xfrm flipH="1">
            <a:off x="5589240" y="5096750"/>
            <a:ext cx="792088" cy="103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2" t="7643" r="13754"/>
          <a:stretch/>
        </p:blipFill>
        <p:spPr bwMode="auto">
          <a:xfrm>
            <a:off x="260648" y="6499359"/>
            <a:ext cx="887478" cy="10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76" y="6592320"/>
            <a:ext cx="1004084" cy="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94" b="34168"/>
          <a:stretch/>
        </p:blipFill>
        <p:spPr bwMode="auto">
          <a:xfrm>
            <a:off x="188640" y="8042849"/>
            <a:ext cx="1505992" cy="56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7850174"/>
            <a:ext cx="1105599" cy="94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384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0&quot;&gt;&lt;object type=&quot;3&quot; unique_id=&quot;10021&quot;&gt;&lt;property id=&quot;20148&quot; value=&quot;5&quot;/&gt;&lt;property id=&quot;20300&quot; value=&quot;Slide 1&quot;/&gt;&lt;property id=&quot;20307&quot; value=&quot;256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6</cp:revision>
  <dcterms:created xsi:type="dcterms:W3CDTF">2016-06-10T00:42:04Z</dcterms:created>
  <dcterms:modified xsi:type="dcterms:W3CDTF">2016-06-10T02:05:48Z</dcterms:modified>
</cp:coreProperties>
</file>