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custDataLst>
    <p:tags r:id="rId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14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2AC37-4399-4CC6-90AD-2C4CA377F22C}" type="datetimeFigureOut">
              <a:rPr lang="en-AU" smtClean="0"/>
              <a:t>1/04/2016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45DA9-8FFB-4439-9DA1-4E166AA9615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171312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2AC37-4399-4CC6-90AD-2C4CA377F22C}" type="datetimeFigureOut">
              <a:rPr lang="en-AU" smtClean="0"/>
              <a:t>1/04/2016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45DA9-8FFB-4439-9DA1-4E166AA9615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34452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2AC37-4399-4CC6-90AD-2C4CA377F22C}" type="datetimeFigureOut">
              <a:rPr lang="en-AU" smtClean="0"/>
              <a:t>1/04/2016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45DA9-8FFB-4439-9DA1-4E166AA9615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529421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2AC37-4399-4CC6-90AD-2C4CA377F22C}" type="datetimeFigureOut">
              <a:rPr lang="en-AU" smtClean="0"/>
              <a:t>1/04/2016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45DA9-8FFB-4439-9DA1-4E166AA9615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544745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2AC37-4399-4CC6-90AD-2C4CA377F22C}" type="datetimeFigureOut">
              <a:rPr lang="en-AU" smtClean="0"/>
              <a:t>1/04/2016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45DA9-8FFB-4439-9DA1-4E166AA9615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587021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2AC37-4399-4CC6-90AD-2C4CA377F22C}" type="datetimeFigureOut">
              <a:rPr lang="en-AU" smtClean="0"/>
              <a:t>1/04/2016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45DA9-8FFB-4439-9DA1-4E166AA9615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824725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2AC37-4399-4CC6-90AD-2C4CA377F22C}" type="datetimeFigureOut">
              <a:rPr lang="en-AU" smtClean="0"/>
              <a:t>1/04/2016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45DA9-8FFB-4439-9DA1-4E166AA9615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191279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2AC37-4399-4CC6-90AD-2C4CA377F22C}" type="datetimeFigureOut">
              <a:rPr lang="en-AU" smtClean="0"/>
              <a:t>1/04/2016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45DA9-8FFB-4439-9DA1-4E166AA9615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799081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2AC37-4399-4CC6-90AD-2C4CA377F22C}" type="datetimeFigureOut">
              <a:rPr lang="en-AU" smtClean="0"/>
              <a:t>1/04/2016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45DA9-8FFB-4439-9DA1-4E166AA9615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975368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2AC37-4399-4CC6-90AD-2C4CA377F22C}" type="datetimeFigureOut">
              <a:rPr lang="en-AU" smtClean="0"/>
              <a:t>1/04/2016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45DA9-8FFB-4439-9DA1-4E166AA9615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533259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2AC37-4399-4CC6-90AD-2C4CA377F22C}" type="datetimeFigureOut">
              <a:rPr lang="en-AU" smtClean="0"/>
              <a:t>1/04/2016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45DA9-8FFB-4439-9DA1-4E166AA9615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595486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02AC37-4399-4CC6-90AD-2C4CA377F22C}" type="datetimeFigureOut">
              <a:rPr lang="en-AU" smtClean="0"/>
              <a:t>1/04/2016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F45DA9-8FFB-4439-9DA1-4E166AA9615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357007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18220" y="332656"/>
            <a:ext cx="2592288" cy="1800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" name="Rectangle 4"/>
          <p:cNvSpPr/>
          <p:nvPr/>
        </p:nvSpPr>
        <p:spPr>
          <a:xfrm>
            <a:off x="3298540" y="332656"/>
            <a:ext cx="2592288" cy="1800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6" name="Rectangle 5"/>
          <p:cNvSpPr/>
          <p:nvPr/>
        </p:nvSpPr>
        <p:spPr>
          <a:xfrm>
            <a:off x="6156176" y="332656"/>
            <a:ext cx="2592288" cy="1800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7" name="Rectangle 6"/>
          <p:cNvSpPr/>
          <p:nvPr/>
        </p:nvSpPr>
        <p:spPr>
          <a:xfrm>
            <a:off x="418220" y="2492896"/>
            <a:ext cx="2592288" cy="1800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8" name="Rectangle 7"/>
          <p:cNvSpPr/>
          <p:nvPr/>
        </p:nvSpPr>
        <p:spPr>
          <a:xfrm>
            <a:off x="3298540" y="2492896"/>
            <a:ext cx="2592288" cy="1800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9" name="Rectangle 8"/>
          <p:cNvSpPr/>
          <p:nvPr/>
        </p:nvSpPr>
        <p:spPr>
          <a:xfrm>
            <a:off x="6156176" y="2492896"/>
            <a:ext cx="2592288" cy="1800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0" name="Rectangle 9"/>
          <p:cNvSpPr/>
          <p:nvPr/>
        </p:nvSpPr>
        <p:spPr>
          <a:xfrm>
            <a:off x="418220" y="4581128"/>
            <a:ext cx="2592288" cy="1800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1" name="Rectangle 10"/>
          <p:cNvSpPr/>
          <p:nvPr/>
        </p:nvSpPr>
        <p:spPr>
          <a:xfrm>
            <a:off x="3298540" y="4581128"/>
            <a:ext cx="2592288" cy="1800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2" name="Rectangle 11"/>
          <p:cNvSpPr/>
          <p:nvPr/>
        </p:nvSpPr>
        <p:spPr>
          <a:xfrm>
            <a:off x="6156176" y="4581128"/>
            <a:ext cx="2592288" cy="1800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3" name="TextBox 12"/>
          <p:cNvSpPr txBox="1"/>
          <p:nvPr/>
        </p:nvSpPr>
        <p:spPr>
          <a:xfrm>
            <a:off x="755576" y="447055"/>
            <a:ext cx="1872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400" b="1" dirty="0" smtClean="0">
                <a:latin typeface="NSW Print" panose="00000400000000000000" pitchFamily="2" charset="0"/>
              </a:rPr>
              <a:t>in</a:t>
            </a:r>
            <a:endParaRPr lang="en-AU" sz="2400" b="1" dirty="0">
              <a:latin typeface="NSW Print" panose="000004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516216" y="447055"/>
            <a:ext cx="1872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400" b="1" dirty="0" smtClean="0">
                <a:latin typeface="NSW Print" panose="00000400000000000000" pitchFamily="2" charset="0"/>
              </a:rPr>
              <a:t>on</a:t>
            </a:r>
            <a:endParaRPr lang="en-AU" sz="2400" b="1" dirty="0">
              <a:latin typeface="NSW Print" panose="00000400000000000000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563888" y="447055"/>
            <a:ext cx="1872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400" b="1" dirty="0" smtClean="0">
                <a:latin typeface="NSW Print" panose="00000400000000000000" pitchFamily="2" charset="0"/>
              </a:rPr>
              <a:t>out</a:t>
            </a:r>
            <a:endParaRPr lang="en-AU" sz="2400" b="1" dirty="0">
              <a:latin typeface="NSW Print" panose="00000400000000000000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516216" y="2607295"/>
            <a:ext cx="1872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400" b="1" dirty="0" smtClean="0">
                <a:latin typeface="NSW Print" panose="00000400000000000000" pitchFamily="2" charset="0"/>
              </a:rPr>
              <a:t>between</a:t>
            </a:r>
            <a:endParaRPr lang="en-AU" sz="2400" b="1" dirty="0">
              <a:latin typeface="NSW Print" panose="00000400000000000000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658580" y="2607295"/>
            <a:ext cx="1872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400" b="1" dirty="0">
                <a:latin typeface="NSW Print" panose="00000400000000000000" pitchFamily="2" charset="0"/>
              </a:rPr>
              <a:t>n</a:t>
            </a:r>
            <a:r>
              <a:rPr lang="en-AU" sz="2400" b="1" dirty="0" smtClean="0">
                <a:latin typeface="NSW Print" panose="00000400000000000000" pitchFamily="2" charset="0"/>
              </a:rPr>
              <a:t>ext to</a:t>
            </a:r>
            <a:endParaRPr lang="en-AU" sz="2400" b="1" dirty="0">
              <a:latin typeface="NSW Print" panose="00000400000000000000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78260" y="2607295"/>
            <a:ext cx="1872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400" b="1" dirty="0" smtClean="0">
                <a:latin typeface="NSW Print" panose="00000400000000000000" pitchFamily="2" charset="0"/>
              </a:rPr>
              <a:t>under</a:t>
            </a:r>
            <a:endParaRPr lang="en-AU" sz="2400" b="1" dirty="0">
              <a:latin typeface="NSW Print" panose="00000400000000000000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516216" y="4695527"/>
            <a:ext cx="1872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400" b="1" dirty="0" smtClean="0">
                <a:latin typeface="NSW Print" panose="00000400000000000000" pitchFamily="2" charset="0"/>
              </a:rPr>
              <a:t>behind</a:t>
            </a:r>
            <a:endParaRPr lang="en-AU" sz="2400" b="1" dirty="0">
              <a:latin typeface="NSW Print" panose="00000400000000000000" pitchFamily="2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652654" y="4695527"/>
            <a:ext cx="1872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400" b="1" dirty="0">
                <a:latin typeface="NSW Print" panose="00000400000000000000" pitchFamily="2" charset="0"/>
              </a:rPr>
              <a:t>i</a:t>
            </a:r>
            <a:r>
              <a:rPr lang="en-AU" sz="2400" b="1" dirty="0" smtClean="0">
                <a:latin typeface="NSW Print" panose="00000400000000000000" pitchFamily="2" charset="0"/>
              </a:rPr>
              <a:t>n front</a:t>
            </a:r>
            <a:endParaRPr lang="en-AU" sz="2400" b="1" dirty="0">
              <a:latin typeface="NSW Print" panose="00000400000000000000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78260" y="4695527"/>
            <a:ext cx="1872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400" b="1" dirty="0" smtClean="0">
                <a:latin typeface="NSW Print" panose="00000400000000000000" pitchFamily="2" charset="0"/>
              </a:rPr>
              <a:t>off</a:t>
            </a:r>
            <a:endParaRPr lang="en-AU" sz="2400" b="1" dirty="0">
              <a:latin typeface="NSW Print" panose="00000400000000000000" pitchFamily="2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2145" y="836712"/>
            <a:ext cx="1504437" cy="128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202" b="5622"/>
          <a:stretch/>
        </p:blipFill>
        <p:spPr bwMode="auto">
          <a:xfrm>
            <a:off x="3779912" y="813679"/>
            <a:ext cx="1683010" cy="12637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3869" y="764704"/>
            <a:ext cx="1516902" cy="12917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2978455"/>
            <a:ext cx="1474629" cy="12557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7842" y="2978455"/>
            <a:ext cx="1459192" cy="12426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6147" y="2996952"/>
            <a:ext cx="1432345" cy="12197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6515" y="5013176"/>
            <a:ext cx="1559181" cy="13277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3543" y="5043017"/>
            <a:ext cx="1524139" cy="12979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4656" y="5080024"/>
            <a:ext cx="1431649" cy="12292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0433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0"/>
  <p:tag name="MMPROD_UIDATA" val="&lt;database version=&quot;7.0&quot;&gt;&lt;object type=&quot;1&quot; unique_id=&quot;10001&quot;&gt;&lt;object type=&quot;2&quot; unique_id=&quot;10032&quot;&gt;&lt;object type=&quot;3&quot; unique_id=&quot;10033&quot;&gt;&lt;property id=&quot;20148&quot; value=&quot;5&quot;/&gt;&lt;property id=&quot;20300&quot; value=&quot;Slide 1&quot;/&gt;&lt;property id=&quot;20307&quot; value=&quot;256&quot;/&gt;&lt;/object&gt;&lt;/object&gt;&lt;object type=&quot;8&quot; unique_id=&quot;10036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</TotalTime>
  <Words>11</Words>
  <Application>Microsoft Office PowerPoint</Application>
  <PresentationFormat>On-screen Show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NSW, Department of Education and Training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Jackson, Melanie</dc:creator>
  <cp:lastModifiedBy>Jackson, Melanie</cp:lastModifiedBy>
  <cp:revision>4</cp:revision>
  <dcterms:created xsi:type="dcterms:W3CDTF">2016-04-01T02:05:30Z</dcterms:created>
  <dcterms:modified xsi:type="dcterms:W3CDTF">2016-04-01T03:52:38Z</dcterms:modified>
</cp:coreProperties>
</file>