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1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799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1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7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77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751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8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133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50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254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59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3653A-FE97-4FB1-9D2E-8F71F1BF3272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1B00-A44B-4006-BF21-3889C351B4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18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kwtO97u_OAhWCGZQKHSF6DdwQjRwIBw&amp;url=http%3A%2F%2Fwww.clipartbest.com%2Fcat-line-drawings&amp;bvm=bv.131669213,d.dGo&amp;psig=AFQjCNGi7ypAEVZaVYqQ8s6bb7zRyxlKeA&amp;ust=147287748815441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google.com.au/imgres?imgurl=http%3A%2F%2Fwww.daycoloring.com%2Fpostpic%2F2014%2F05%2Fsad-dog-coloring-pages_136310.jpg&amp;imgrefurl=http%3A%2F%2Fwww.daycoloring.com%2Fpost_sad-puppy-coloring-pages_136308%2F&amp;docid=s6tfi552Y88QmM&amp;tbnid=SaRLm7BPf37MDM%3A&amp;w=380&amp;h=400&amp;safe=strict&amp;bih=930&amp;biw=1680&amp;ved=0ahUKEwibr-DS7-_OAhWBKJQKHQJdDHIQxiAIAg&amp;iact=c&amp;ictx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841" y="116632"/>
            <a:ext cx="4248472" cy="66247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170841" y="1166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Century Gothic" panose="020B0502020202020204" pitchFamily="34" charset="0"/>
              </a:rPr>
              <a:t>My Tasks for Today</a:t>
            </a:r>
            <a:endParaRPr lang="en-AU" sz="28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841" y="836712"/>
            <a:ext cx="424847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Today I’m going to try to__________ 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__________________________________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 by ______________________________.</a:t>
            </a:r>
          </a:p>
          <a:p>
            <a:endParaRPr lang="en-AU" sz="1400" i="1" dirty="0" smtClean="0">
              <a:latin typeface="Century Gothic" panose="020B0502020202020204" pitchFamily="34" charset="0"/>
            </a:endParaRPr>
          </a:p>
          <a:p>
            <a:r>
              <a:rPr lang="en-AU" sz="1400" i="1" dirty="0" smtClean="0">
                <a:latin typeface="Century Gothic" panose="020B0502020202020204" pitchFamily="34" charset="0"/>
              </a:rPr>
              <a:t>Each time you remember, colour the </a:t>
            </a:r>
            <a:r>
              <a:rPr lang="en-AU" sz="1400" b="1" i="1" dirty="0" smtClean="0">
                <a:latin typeface="Century Gothic" panose="020B0502020202020204" pitchFamily="34" charset="0"/>
              </a:rPr>
              <a:t>smiling</a:t>
            </a:r>
            <a:r>
              <a:rPr lang="en-AU" sz="1400" i="1" dirty="0" smtClean="0">
                <a:latin typeface="Century Gothic" panose="020B0502020202020204" pitchFamily="34" charset="0"/>
              </a:rPr>
              <a:t> </a:t>
            </a:r>
            <a:r>
              <a:rPr lang="en-AU" sz="1400" b="1" i="1" dirty="0" smtClean="0">
                <a:latin typeface="Century Gothic" panose="020B0502020202020204" pitchFamily="34" charset="0"/>
              </a:rPr>
              <a:t>cat</a:t>
            </a:r>
            <a:r>
              <a:rPr lang="en-AU" sz="1400" i="1" dirty="0" smtClean="0">
                <a:latin typeface="Century Gothic" panose="020B0502020202020204" pitchFamily="34" charset="0"/>
              </a:rPr>
              <a:t>. When you forget, colour the </a:t>
            </a:r>
            <a:r>
              <a:rPr lang="en-AU" sz="1400" b="1" i="1" dirty="0" smtClean="0">
                <a:latin typeface="Century Gothic" panose="020B0502020202020204" pitchFamily="34" charset="0"/>
              </a:rPr>
              <a:t>sad dog</a:t>
            </a:r>
            <a:r>
              <a:rPr lang="en-AU" sz="1400" i="1" dirty="0" smtClean="0">
                <a:latin typeface="Century Gothic" panose="020B0502020202020204" pitchFamily="34" charset="0"/>
              </a:rPr>
              <a:t>.</a:t>
            </a:r>
            <a:endParaRPr lang="en-AU" sz="1400" i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841" y="6372036"/>
            <a:ext cx="212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</a:t>
            </a:r>
            <a:r>
              <a:rPr lang="en-AU" sz="1200" dirty="0" err="1" smtClean="0">
                <a:latin typeface="Century Gothic" panose="020B0502020202020204" pitchFamily="34" charset="0"/>
              </a:rPr>
              <a:t>remembered______times</a:t>
            </a:r>
            <a:r>
              <a:rPr lang="en-AU" sz="1200" dirty="0" smtClean="0">
                <a:latin typeface="Century Gothic" panose="020B0502020202020204" pitchFamily="34" charset="0"/>
              </a:rPr>
              <a:t>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5077" y="6381328"/>
            <a:ext cx="212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    I </a:t>
            </a:r>
            <a:r>
              <a:rPr lang="en-AU" sz="1200" dirty="0" err="1" smtClean="0">
                <a:latin typeface="Century Gothic" panose="020B0502020202020204" pitchFamily="34" charset="0"/>
              </a:rPr>
              <a:t>forgot________times</a:t>
            </a:r>
            <a:r>
              <a:rPr lang="en-AU" sz="1200" dirty="0" smtClean="0">
                <a:latin typeface="Century Gothic" panose="020B0502020202020204" pitchFamily="34" charset="0"/>
              </a:rPr>
              <a:t>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2849" y="2924944"/>
            <a:ext cx="1980220" cy="331236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2367085" y="2924944"/>
            <a:ext cx="1980220" cy="331236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5" y="3114996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664" y="3114995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7" y="3105468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5" y="4217913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664" y="4217912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7" y="4208385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5" y="5238728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664" y="5238727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7" y="5229200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235" y="3166844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158" y="3166842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32" y="3169483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235" y="5339787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821" y="5339785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32" y="5342426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64" y="4309444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087" y="4309442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61" y="4312083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4788024" y="118964"/>
            <a:ext cx="4248472" cy="66247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4788024" y="11896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Century Gothic" panose="020B0502020202020204" pitchFamily="34" charset="0"/>
              </a:rPr>
              <a:t>My Tasks for Today</a:t>
            </a:r>
            <a:endParaRPr lang="en-AU" sz="2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8024" y="839044"/>
            <a:ext cx="424847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Today I’m going to try to__________ 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__________________________________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 by ______________________________.</a:t>
            </a:r>
          </a:p>
          <a:p>
            <a:endParaRPr lang="en-AU" sz="1400" i="1" dirty="0" smtClean="0">
              <a:latin typeface="Century Gothic" panose="020B0502020202020204" pitchFamily="34" charset="0"/>
            </a:endParaRPr>
          </a:p>
          <a:p>
            <a:r>
              <a:rPr lang="en-AU" sz="1400" i="1" dirty="0" smtClean="0">
                <a:latin typeface="Century Gothic" panose="020B0502020202020204" pitchFamily="34" charset="0"/>
              </a:rPr>
              <a:t>Each time you remember, colour the </a:t>
            </a:r>
            <a:r>
              <a:rPr lang="en-AU" sz="1400" b="1" i="1" dirty="0" smtClean="0">
                <a:latin typeface="Century Gothic" panose="020B0502020202020204" pitchFamily="34" charset="0"/>
              </a:rPr>
              <a:t>smiling</a:t>
            </a:r>
            <a:r>
              <a:rPr lang="en-AU" sz="1400" i="1" dirty="0" smtClean="0">
                <a:latin typeface="Century Gothic" panose="020B0502020202020204" pitchFamily="34" charset="0"/>
              </a:rPr>
              <a:t> </a:t>
            </a:r>
            <a:r>
              <a:rPr lang="en-AU" sz="1400" b="1" i="1" dirty="0" smtClean="0">
                <a:latin typeface="Century Gothic" panose="020B0502020202020204" pitchFamily="34" charset="0"/>
              </a:rPr>
              <a:t>cat</a:t>
            </a:r>
            <a:r>
              <a:rPr lang="en-AU" sz="1400" i="1" dirty="0" smtClean="0">
                <a:latin typeface="Century Gothic" panose="020B0502020202020204" pitchFamily="34" charset="0"/>
              </a:rPr>
              <a:t>. When you forget, colour the </a:t>
            </a:r>
            <a:r>
              <a:rPr lang="en-AU" sz="1400" b="1" i="1" dirty="0" smtClean="0">
                <a:latin typeface="Century Gothic" panose="020B0502020202020204" pitchFamily="34" charset="0"/>
              </a:rPr>
              <a:t>sad dog</a:t>
            </a:r>
            <a:r>
              <a:rPr lang="en-AU" sz="1400" i="1" dirty="0" smtClean="0">
                <a:latin typeface="Century Gothic" panose="020B0502020202020204" pitchFamily="34" charset="0"/>
              </a:rPr>
              <a:t>.</a:t>
            </a:r>
            <a:endParaRPr lang="en-AU" sz="1400" i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8024" y="6374368"/>
            <a:ext cx="212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</a:t>
            </a:r>
            <a:r>
              <a:rPr lang="en-AU" sz="1200" dirty="0" err="1" smtClean="0">
                <a:latin typeface="Century Gothic" panose="020B0502020202020204" pitchFamily="34" charset="0"/>
              </a:rPr>
              <a:t>remembered______times</a:t>
            </a:r>
            <a:r>
              <a:rPr lang="en-AU" sz="1200" dirty="0" smtClean="0">
                <a:latin typeface="Century Gothic" panose="020B0502020202020204" pitchFamily="34" charset="0"/>
              </a:rPr>
              <a:t>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12260" y="6383660"/>
            <a:ext cx="212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    I </a:t>
            </a:r>
            <a:r>
              <a:rPr lang="en-AU" sz="1200" dirty="0" err="1" smtClean="0">
                <a:latin typeface="Century Gothic" panose="020B0502020202020204" pitchFamily="34" charset="0"/>
              </a:rPr>
              <a:t>forgot________times</a:t>
            </a:r>
            <a:r>
              <a:rPr lang="en-AU" sz="1200" dirty="0" smtClean="0">
                <a:latin typeface="Century Gothic" panose="020B0502020202020204" pitchFamily="34" charset="0"/>
              </a:rPr>
              <a:t>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60032" y="2927276"/>
            <a:ext cx="1980220" cy="331236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ounded Rectangle 37"/>
          <p:cNvSpPr/>
          <p:nvPr/>
        </p:nvSpPr>
        <p:spPr>
          <a:xfrm>
            <a:off x="6984268" y="2927276"/>
            <a:ext cx="1980220" cy="331236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9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17328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47" y="3117327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60" y="3107800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0245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47" y="4220244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60" y="4210717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241060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47" y="5241059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Image result for smiling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60" y="5231532"/>
            <a:ext cx="461206" cy="7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418" y="3169176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341" y="3169174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415" y="3171815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418" y="5342119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004" y="5342117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415" y="5344758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347" y="4311776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270" y="4311774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314415"/>
            <a:ext cx="589926" cy="6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24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2016-09-02T04:25:24Z</dcterms:created>
  <dcterms:modified xsi:type="dcterms:W3CDTF">2016-09-02T04:54:58Z</dcterms:modified>
</cp:coreProperties>
</file>