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0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MY CLASSROOM VOICE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96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Rectangle 5"/>
          <p:cNvSpPr/>
          <p:nvPr/>
        </p:nvSpPr>
        <p:spPr>
          <a:xfrm>
            <a:off x="3131840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28184" y="908720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/>
          <p:cNvSpPr/>
          <p:nvPr/>
        </p:nvSpPr>
        <p:spPr>
          <a:xfrm>
            <a:off x="35496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3131840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 9"/>
          <p:cNvSpPr/>
          <p:nvPr/>
        </p:nvSpPr>
        <p:spPr>
          <a:xfrm>
            <a:off x="6228184" y="4005064"/>
            <a:ext cx="2808312" cy="2808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3131840" y="908720"/>
            <a:ext cx="28083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When I want to ask my teacher a question I put up my hand and use my classroom voice.</a:t>
            </a: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922090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When I want to interrupt, I say “Excuse me” and use my classroom voice.</a:t>
            </a:r>
            <a:endParaRPr lang="en-AU" sz="1200" dirty="0" smtClean="0">
              <a:latin typeface="Century Gothic" panose="020B0502020202020204" pitchFamily="34" charset="0"/>
            </a:endParaRPr>
          </a:p>
          <a:p>
            <a:endParaRPr lang="en-A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504" y="3996353"/>
            <a:ext cx="2664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When I want to talk to my friends in class I use my classroom voice. My friends don’t like it when I yell at them.</a:t>
            </a:r>
            <a:endParaRPr lang="en-AU" sz="1200" dirty="0" smtClean="0">
              <a:latin typeface="Century Gothic" panose="020B0502020202020204" pitchFamily="34" charset="0"/>
            </a:endParaRPr>
          </a:p>
          <a:p>
            <a:endParaRPr lang="en-AU" sz="16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31840" y="400506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When I want to say no or disagree I use my classroom voice and I don’t yell.</a:t>
            </a:r>
            <a:endParaRPr lang="en-AU" sz="1200" dirty="0" smtClean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0192" y="400506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When I use my classroom voice and I don’t yell my friends and teachers will be happy and will like talking to me.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6" y="92593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When I am talking in class I use a quiet voice – a class room voice.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25" y="1628800"/>
            <a:ext cx="22764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3" b="7470"/>
          <a:stretch/>
        </p:blipFill>
        <p:spPr bwMode="auto">
          <a:xfrm>
            <a:off x="3194892" y="1989046"/>
            <a:ext cx="1160339" cy="122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2" r="16995"/>
          <a:stretch/>
        </p:blipFill>
        <p:spPr bwMode="auto">
          <a:xfrm>
            <a:off x="4572000" y="1748491"/>
            <a:ext cx="1302620" cy="1752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38"/>
          <a:stretch/>
        </p:blipFill>
        <p:spPr bwMode="auto">
          <a:xfrm>
            <a:off x="7503864" y="1623095"/>
            <a:ext cx="1460624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3" b="7470"/>
          <a:stretch/>
        </p:blipFill>
        <p:spPr bwMode="auto">
          <a:xfrm>
            <a:off x="6300192" y="1934647"/>
            <a:ext cx="1160339" cy="122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3" b="7470"/>
          <a:stretch/>
        </p:blipFill>
        <p:spPr bwMode="auto">
          <a:xfrm>
            <a:off x="107504" y="4941168"/>
            <a:ext cx="1160339" cy="122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3" b="7470"/>
          <a:stretch/>
        </p:blipFill>
        <p:spPr bwMode="auto">
          <a:xfrm>
            <a:off x="3206290" y="4836061"/>
            <a:ext cx="1160339" cy="122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22607"/>
          <a:stretch/>
        </p:blipFill>
        <p:spPr bwMode="auto">
          <a:xfrm>
            <a:off x="1439652" y="4836061"/>
            <a:ext cx="1255494" cy="1499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90"/>
          <a:stretch/>
        </p:blipFill>
        <p:spPr bwMode="auto">
          <a:xfrm>
            <a:off x="4431293" y="4869160"/>
            <a:ext cx="1436851" cy="1560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037" y="2382270"/>
            <a:ext cx="1282253" cy="109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482757"/>
            <a:ext cx="1282253" cy="109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11865"/>
            <a:ext cx="1282253" cy="109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22" y="5447365"/>
            <a:ext cx="1282253" cy="109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5334826"/>
            <a:ext cx="1282253" cy="109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68" y="5130841"/>
            <a:ext cx="1813136" cy="154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127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17</cp:revision>
  <cp:lastPrinted>2016-07-22T00:16:40Z</cp:lastPrinted>
  <dcterms:created xsi:type="dcterms:W3CDTF">2016-06-10T02:29:58Z</dcterms:created>
  <dcterms:modified xsi:type="dcterms:W3CDTF">2016-07-29T01:54:40Z</dcterms:modified>
</cp:coreProperties>
</file>