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6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35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11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66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362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99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09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994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581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88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50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F058-E0C7-43E1-8B8F-20829FC5EC62}" type="datetimeFigureOut">
              <a:rPr lang="en-AU" smtClean="0"/>
              <a:t>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7D95-125F-407B-A2D7-D05276472F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254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98" y="1222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Century Gothic" panose="020B0502020202020204" pitchFamily="34" charset="0"/>
              </a:rPr>
              <a:t>HOMEWORK GRID</a:t>
            </a:r>
          </a:p>
          <a:p>
            <a:pPr algn="ctr"/>
            <a:endParaRPr lang="en-AU" sz="1600" b="1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Student:	</a:t>
            </a:r>
            <a:r>
              <a:rPr lang="en-AU" sz="2400" i="1" dirty="0" smtClean="0">
                <a:latin typeface="Century Gothic" panose="020B0502020202020204" pitchFamily="34" charset="0"/>
              </a:rPr>
              <a:t>Charlie</a:t>
            </a:r>
            <a:r>
              <a:rPr lang="en-AU" sz="1600" dirty="0" smtClean="0">
                <a:latin typeface="Century Gothic" panose="020B0502020202020204" pitchFamily="34" charset="0"/>
              </a:rPr>
              <a:t>		   Parent:			     Teacher: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82521"/>
              </p:ext>
            </p:extLst>
          </p:nvPr>
        </p:nvGraphicFramePr>
        <p:xfrm>
          <a:off x="12998" y="1124744"/>
          <a:ext cx="9131001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667"/>
                <a:gridCol w="3043667"/>
                <a:gridCol w="3043667"/>
              </a:tblGrid>
              <a:tr h="14221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98" y="112474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Play a game with an adult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916832"/>
            <a:ext cx="1606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play </a:t>
            </a:r>
            <a:r>
              <a:rPr lang="en-AU" sz="1100" dirty="0" smtClean="0">
                <a:latin typeface="Century Gothic" panose="020B0502020202020204" pitchFamily="34" charset="0"/>
              </a:rPr>
              <a:t>PlayStation </a:t>
            </a:r>
            <a:r>
              <a:rPr lang="en-AU" sz="1100" dirty="0" smtClean="0">
                <a:latin typeface="Century Gothic" panose="020B0502020202020204" pitchFamily="34" charset="0"/>
              </a:rPr>
              <a:t>with his Nan  x 1pw.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1129853" cy="9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61581" y="112474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Physical Activity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583" y="1892732"/>
            <a:ext cx="1606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goes to swimming lessons weekly.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7166" y="1125538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Cooking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1892732"/>
            <a:ext cx="1606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set the table once per week.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47" y="256490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Read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" y="3163615"/>
            <a:ext cx="1606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read his current level school reader to </a:t>
            </a:r>
            <a:r>
              <a:rPr lang="en-AU" sz="1100" smtClean="0">
                <a:latin typeface="Century Gothic" panose="020B0502020202020204" pitchFamily="34" charset="0"/>
              </a:rPr>
              <a:t>parents </a:t>
            </a:r>
            <a:r>
              <a:rPr lang="en-AU" sz="1100" smtClean="0">
                <a:latin typeface="Century Gothic" panose="020B0502020202020204" pitchFamily="34" charset="0"/>
              </a:rPr>
              <a:t>  x3 </a:t>
            </a:r>
            <a:r>
              <a:rPr lang="en-AU" sz="1100" dirty="0" smtClean="0">
                <a:latin typeface="Century Gothic" panose="020B0502020202020204" pitchFamily="34" charset="0"/>
              </a:rPr>
              <a:t>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1581" y="256490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Be read to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583" y="3163615"/>
            <a:ext cx="1606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Kevin and Nicole </a:t>
            </a:r>
            <a:r>
              <a:rPr lang="en-AU" sz="1100" dirty="0" smtClean="0">
                <a:latin typeface="Century Gothic" panose="020B0502020202020204" pitchFamily="34" charset="0"/>
              </a:rPr>
              <a:t> will </a:t>
            </a:r>
            <a:r>
              <a:rPr lang="en-AU" sz="1100" dirty="0" smtClean="0">
                <a:latin typeface="Century Gothic" panose="020B0502020202020204" pitchFamily="34" charset="0"/>
              </a:rPr>
              <a:t>read a bedtime story to  Charlie twice per week.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0164" y="256490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Project Research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7166" y="3212976"/>
            <a:ext cx="1931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continue his interest in boy activities, </a:t>
            </a:r>
            <a:r>
              <a:rPr lang="en-AU" sz="1100" dirty="0" err="1" smtClean="0">
                <a:latin typeface="Century Gothic" panose="020B0502020202020204" pitchFamily="34" charset="0"/>
              </a:rPr>
              <a:t>eg</a:t>
            </a:r>
            <a:r>
              <a:rPr lang="en-AU" sz="1100" dirty="0" smtClean="0">
                <a:latin typeface="Century Gothic" panose="020B0502020202020204" pitchFamily="34" charset="0"/>
              </a:rPr>
              <a:t>, </a:t>
            </a:r>
            <a:r>
              <a:rPr lang="en-AU" sz="1100" dirty="0" err="1" smtClean="0">
                <a:latin typeface="Century Gothic" panose="020B0502020202020204" pitchFamily="34" charset="0"/>
              </a:rPr>
              <a:t>Yugio</a:t>
            </a:r>
            <a:r>
              <a:rPr lang="en-AU" sz="1100" dirty="0" smtClean="0">
                <a:latin typeface="Century Gothic" panose="020B0502020202020204" pitchFamily="34" charset="0"/>
              </a:rPr>
              <a:t>, </a:t>
            </a:r>
            <a:r>
              <a:rPr lang="en-AU" sz="1100" dirty="0" err="1" smtClean="0">
                <a:latin typeface="Century Gothic" panose="020B0502020202020204" pitchFamily="34" charset="0"/>
              </a:rPr>
              <a:t>Bionicles</a:t>
            </a:r>
            <a:r>
              <a:rPr lang="en-AU" sz="1100" dirty="0" smtClean="0">
                <a:latin typeface="Century Gothic" panose="020B0502020202020204" pitchFamily="34" charset="0"/>
              </a:rPr>
              <a:t> </a:t>
            </a:r>
            <a:r>
              <a:rPr lang="en-AU" sz="1100" dirty="0" err="1" smtClean="0">
                <a:latin typeface="Century Gothic" panose="020B0502020202020204" pitchFamily="34" charset="0"/>
              </a:rPr>
              <a:t>etc</a:t>
            </a:r>
            <a:r>
              <a:rPr lang="en-AU" sz="1100" dirty="0" smtClean="0">
                <a:latin typeface="Century Gothic" panose="020B0502020202020204" pitchFamily="34" charset="0"/>
              </a:rPr>
              <a:t>  </a:t>
            </a:r>
            <a:r>
              <a:rPr lang="en-AU" sz="1100" dirty="0" smtClean="0">
                <a:latin typeface="Century Gothic" panose="020B0502020202020204" pitchFamily="34" charset="0"/>
              </a:rPr>
              <a:t>x2 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47" y="4005064"/>
            <a:ext cx="304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Tell parents something you were taught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9" y="4581128"/>
            <a:ext cx="1606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share his home diary with parents each afternoon x5 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1246" y="400506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Housework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248" y="4726885"/>
            <a:ext cx="1606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vacuum his </a:t>
            </a:r>
            <a:r>
              <a:rPr lang="en-AU" sz="1100" dirty="0" smtClean="0">
                <a:latin typeface="Century Gothic" panose="020B0502020202020204" pitchFamily="34" charset="0"/>
              </a:rPr>
              <a:t>room </a:t>
            </a:r>
            <a:r>
              <a:rPr lang="en-AU" sz="1100" dirty="0" smtClean="0">
                <a:latin typeface="Century Gothic" panose="020B0502020202020204" pitchFamily="34" charset="0"/>
              </a:rPr>
              <a:t>when required.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0164" y="400506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Computer/Technology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7166" y="4603775"/>
            <a:ext cx="1606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locate appropriate websites on the internet x1pw.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98" y="5445224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Meditation/Relaxation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213212"/>
            <a:ext cx="1606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Charlie will relax on his Hot Wheels beanbag x 2pw.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63330" y="5373216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Shopping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0332" y="6093296"/>
            <a:ext cx="160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Charlie will push the trolley during shopping x1 pw.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0164" y="5373216"/>
            <a:ext cx="3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latin typeface="Century Gothic" panose="020B0502020202020204" pitchFamily="34" charset="0"/>
              </a:rPr>
              <a:t>Cultural</a:t>
            </a:r>
            <a:endParaRPr lang="en-A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7166" y="6279703"/>
            <a:ext cx="160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Charlie will go to church fortnightly.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36" b="24074"/>
          <a:stretch/>
        </p:blipFill>
        <p:spPr bwMode="auto">
          <a:xfrm>
            <a:off x="4555369" y="1421036"/>
            <a:ext cx="1480939" cy="7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469311"/>
            <a:ext cx="1037022" cy="87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7" r="18947"/>
          <a:stretch/>
        </p:blipFill>
        <p:spPr bwMode="auto">
          <a:xfrm>
            <a:off x="2088491" y="2708920"/>
            <a:ext cx="777999" cy="10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97" y="2879071"/>
            <a:ext cx="1067247" cy="90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670" y="2852936"/>
            <a:ext cx="909826" cy="76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014" y="4437112"/>
            <a:ext cx="10134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844" y="4343653"/>
            <a:ext cx="1123058" cy="9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402443"/>
            <a:ext cx="1059656" cy="89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733256"/>
            <a:ext cx="1142029" cy="97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00" y="5723364"/>
            <a:ext cx="1109502" cy="94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6" r="23299"/>
          <a:stretch/>
        </p:blipFill>
        <p:spPr bwMode="auto">
          <a:xfrm>
            <a:off x="8193983" y="5537795"/>
            <a:ext cx="698497" cy="113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8114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7</cp:revision>
  <dcterms:created xsi:type="dcterms:W3CDTF">2016-09-06T03:09:56Z</dcterms:created>
  <dcterms:modified xsi:type="dcterms:W3CDTF">2016-09-08T23:52:34Z</dcterms:modified>
</cp:coreProperties>
</file>