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915" y="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4397-4D29-46BE-8A10-1EB24FEBF102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FC53-DC3C-422E-834D-66A0ED407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085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4397-4D29-46BE-8A10-1EB24FEBF102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FC53-DC3C-422E-834D-66A0ED407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5819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4397-4D29-46BE-8A10-1EB24FEBF102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FC53-DC3C-422E-834D-66A0ED407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058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4397-4D29-46BE-8A10-1EB24FEBF102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FC53-DC3C-422E-834D-66A0ED407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166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4397-4D29-46BE-8A10-1EB24FEBF102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FC53-DC3C-422E-834D-66A0ED407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074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4397-4D29-46BE-8A10-1EB24FEBF102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FC53-DC3C-422E-834D-66A0ED407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227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4397-4D29-46BE-8A10-1EB24FEBF102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FC53-DC3C-422E-834D-66A0ED407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86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4397-4D29-46BE-8A10-1EB24FEBF102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FC53-DC3C-422E-834D-66A0ED407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48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4397-4D29-46BE-8A10-1EB24FEBF102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FC53-DC3C-422E-834D-66A0ED407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079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4397-4D29-46BE-8A10-1EB24FEBF102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FC53-DC3C-422E-834D-66A0ED407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331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4397-4D29-46BE-8A10-1EB24FEBF102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FC53-DC3C-422E-834D-66A0ED407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731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B4397-4D29-46BE-8A10-1EB24FEBF102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EFC53-DC3C-422E-834D-66A0ED407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2740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0648" y="323528"/>
            <a:ext cx="6336704" cy="93610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404664" y="539552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atin typeface="NSW Print" panose="00000400000000000000" pitchFamily="2" charset="0"/>
              </a:rPr>
              <a:t>Having Good </a:t>
            </a:r>
            <a:r>
              <a:rPr lang="en-AU" sz="3200" b="1" dirty="0">
                <a:latin typeface="NSW Print" panose="00000400000000000000" pitchFamily="2" charset="0"/>
              </a:rPr>
              <a:t>M</a:t>
            </a:r>
            <a:r>
              <a:rPr lang="en-AU" sz="3200" b="1" dirty="0" smtClean="0">
                <a:latin typeface="NSW Print" panose="00000400000000000000" pitchFamily="2" charset="0"/>
              </a:rPr>
              <a:t>anners</a:t>
            </a:r>
            <a:endParaRPr lang="en-AU" sz="3200" b="1" dirty="0">
              <a:latin typeface="NSW Print" panose="000004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2656" y="1475656"/>
            <a:ext cx="6264696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332656" y="2699792"/>
            <a:ext cx="619268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332656" y="3923928"/>
            <a:ext cx="619268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332656" y="5148064"/>
            <a:ext cx="619268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332656" y="6372200"/>
            <a:ext cx="619268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332656" y="7596336"/>
            <a:ext cx="619268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988840" y="1475656"/>
            <a:ext cx="0" cy="73448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32856" y="1816532"/>
            <a:ext cx="4248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latin typeface="NSW Print" panose="00000400000000000000" pitchFamily="2" charset="0"/>
              </a:rPr>
              <a:t>I make friends at school.</a:t>
            </a:r>
            <a:endParaRPr lang="en-AU" sz="2200" dirty="0">
              <a:latin typeface="NSW Print" panose="000004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32856" y="3050250"/>
            <a:ext cx="4248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latin typeface="NSW Print" panose="00000400000000000000" pitchFamily="2" charset="0"/>
              </a:rPr>
              <a:t>I like to watch my friends.</a:t>
            </a:r>
            <a:endParaRPr lang="en-AU" sz="2200" dirty="0">
              <a:latin typeface="NSW Print" panose="000004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32856" y="4283968"/>
            <a:ext cx="44644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latin typeface="NSW Print" panose="00000400000000000000" pitchFamily="2" charset="0"/>
              </a:rPr>
              <a:t>I can play with my friends.</a:t>
            </a:r>
            <a:endParaRPr lang="en-AU" sz="2200" dirty="0">
              <a:latin typeface="NSW Print" panose="000004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0848" y="5264204"/>
            <a:ext cx="46805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latin typeface="NSW Print" panose="00000400000000000000" pitchFamily="2" charset="0"/>
              </a:rPr>
              <a:t>It is bad manners when I put my hands down my pants and touch </a:t>
            </a:r>
            <a:r>
              <a:rPr lang="en-AU" sz="2200" dirty="0" smtClean="0">
                <a:latin typeface="NSW Print" panose="00000400000000000000" pitchFamily="2" charset="0"/>
              </a:rPr>
              <a:t>my bottom</a:t>
            </a:r>
            <a:r>
              <a:rPr lang="en-AU" sz="2200" dirty="0" smtClean="0">
                <a:latin typeface="NSW Print" panose="00000400000000000000" pitchFamily="2" charset="0"/>
              </a:rPr>
              <a:t>.</a:t>
            </a:r>
            <a:endParaRPr lang="en-AU" sz="2200" dirty="0">
              <a:latin typeface="NSW Print" panose="000004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60848" y="6660232"/>
            <a:ext cx="4464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latin typeface="NSW Print" panose="00000400000000000000" pitchFamily="2" charset="0"/>
              </a:rPr>
              <a:t>I might get sick from touching my bottom.</a:t>
            </a:r>
            <a:endParaRPr lang="en-AU" sz="2200" dirty="0">
              <a:latin typeface="NSW Print" panose="000004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60848" y="7835007"/>
            <a:ext cx="4464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latin typeface="NSW Print" panose="00000400000000000000" pitchFamily="2" charset="0"/>
              </a:rPr>
              <a:t>It is bad manners when I pull my pants down.</a:t>
            </a:r>
            <a:endParaRPr lang="en-AU" sz="2200" dirty="0">
              <a:latin typeface="NSW Print" panose="00000400000000000000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89" r="25038"/>
          <a:stretch/>
        </p:blipFill>
        <p:spPr bwMode="auto">
          <a:xfrm>
            <a:off x="692696" y="1577181"/>
            <a:ext cx="939473" cy="105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17"/>
          <a:stretch/>
        </p:blipFill>
        <p:spPr bwMode="auto">
          <a:xfrm>
            <a:off x="548680" y="2813696"/>
            <a:ext cx="1316165" cy="1038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3951566"/>
            <a:ext cx="1316165" cy="1124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7" y="5340700"/>
            <a:ext cx="1132099" cy="959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6516216"/>
            <a:ext cx="1155659" cy="98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62" y="7766713"/>
            <a:ext cx="1061346" cy="906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Down Arrow 22"/>
          <p:cNvSpPr/>
          <p:nvPr/>
        </p:nvSpPr>
        <p:spPr>
          <a:xfrm>
            <a:off x="1484784" y="7835007"/>
            <a:ext cx="147385" cy="76944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929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2656" y="971600"/>
            <a:ext cx="619268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332656" y="2195736"/>
            <a:ext cx="619268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332656" y="3419872"/>
            <a:ext cx="619268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332656" y="4644008"/>
            <a:ext cx="619268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332656" y="5868144"/>
            <a:ext cx="619268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332656" y="7092280"/>
            <a:ext cx="619268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988840" y="971600"/>
            <a:ext cx="0" cy="73448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32856" y="1187624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latin typeface="NSW Print" panose="00000400000000000000" pitchFamily="2" charset="0"/>
              </a:rPr>
              <a:t>My friends don’t like to see me pull my pants down.</a:t>
            </a:r>
            <a:endParaRPr lang="en-AU" sz="2200" dirty="0">
              <a:latin typeface="NSW Print" panose="000004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32856" y="2411760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latin typeface="NSW Print" panose="00000400000000000000" pitchFamily="2" charset="0"/>
              </a:rPr>
              <a:t>When I pull my pants down Mum is very sad.</a:t>
            </a:r>
            <a:endParaRPr lang="en-AU" sz="2200" dirty="0">
              <a:latin typeface="NSW Print" panose="000004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32856" y="3635896"/>
            <a:ext cx="4464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latin typeface="NSW Print" panose="00000400000000000000" pitchFamily="2" charset="0"/>
              </a:rPr>
              <a:t>Mum will say “It is very rude to pull your pants down”.</a:t>
            </a:r>
            <a:endParaRPr lang="en-AU" sz="2200" dirty="0">
              <a:latin typeface="NSW Print" panose="000004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0848" y="4760148"/>
            <a:ext cx="46972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latin typeface="NSW Print" panose="00000400000000000000" pitchFamily="2" charset="0"/>
              </a:rPr>
              <a:t>I am trying to remember to only pull my pants down when I go to </a:t>
            </a:r>
            <a:r>
              <a:rPr lang="en-AU" sz="2200" dirty="0" smtClean="0">
                <a:latin typeface="NSW Print" panose="00000400000000000000" pitchFamily="2" charset="0"/>
              </a:rPr>
              <a:t>the toilet</a:t>
            </a:r>
            <a:r>
              <a:rPr lang="en-AU" sz="2200" dirty="0" smtClean="0">
                <a:latin typeface="NSW Print" panose="00000400000000000000" pitchFamily="2" charset="0"/>
              </a:rPr>
              <a:t>.</a:t>
            </a:r>
            <a:endParaRPr lang="en-AU" sz="2200" dirty="0">
              <a:latin typeface="NSW Print" panose="000004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60848" y="6156176"/>
            <a:ext cx="4464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latin typeface="NSW Print" panose="00000400000000000000" pitchFamily="2" charset="0"/>
              </a:rPr>
              <a:t>Everyone is happy when I have good manners.</a:t>
            </a:r>
            <a:endParaRPr lang="en-AU" sz="2200" dirty="0">
              <a:latin typeface="NSW Print" panose="000004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60848" y="7453481"/>
            <a:ext cx="44644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latin typeface="NSW Print" panose="00000400000000000000" pitchFamily="2" charset="0"/>
              </a:rPr>
              <a:t>I feel happy too!</a:t>
            </a:r>
            <a:endParaRPr lang="en-AU" sz="2200" dirty="0">
              <a:latin typeface="NSW Print" panose="00000400000000000000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1115616"/>
            <a:ext cx="1368152" cy="97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8680" y="2293562"/>
            <a:ext cx="1207440" cy="1054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69" y="3531889"/>
            <a:ext cx="1171547" cy="10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548680" y="3635896"/>
            <a:ext cx="1207440" cy="76944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1762" y="4745283"/>
            <a:ext cx="1230999" cy="1050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C:\Users\mjackson40\AppData\Local\Microsoft\Windows\Temporary Internet Files\Content.IE5\WVF06LQY\Green_tick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5157790"/>
            <a:ext cx="503391" cy="49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5940152"/>
            <a:ext cx="519973" cy="441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8" y="5940152"/>
            <a:ext cx="519973" cy="441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6506540"/>
            <a:ext cx="519973" cy="441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859" y="6156176"/>
            <a:ext cx="519973" cy="441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19" y="6578548"/>
            <a:ext cx="519973" cy="441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7204297"/>
            <a:ext cx="1171547" cy="10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457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129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NSW Print</vt:lpstr>
      <vt:lpstr>Office Theme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Jenny Rossiter</cp:lastModifiedBy>
  <cp:revision>8</cp:revision>
  <dcterms:created xsi:type="dcterms:W3CDTF">2016-04-29T03:01:01Z</dcterms:created>
  <dcterms:modified xsi:type="dcterms:W3CDTF">2016-06-15T12:42:13Z</dcterms:modified>
</cp:coreProperties>
</file>