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356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409702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6345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2457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1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7013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144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2142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3819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08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35586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6305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A7364-6726-4D6B-8111-9D3E7951CCF9}" type="datetimeFigureOut">
              <a:rPr lang="en-AU" smtClean="0"/>
              <a:t>29/07/2016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004C5-DFB1-407B-8D9B-1A39DDF4762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80261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496" y="66485"/>
            <a:ext cx="9108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200" b="1" dirty="0" smtClean="0">
                <a:latin typeface="Century Gothic" panose="020B0502020202020204" pitchFamily="34" charset="0"/>
              </a:rPr>
              <a:t>DOING THE RIGHT THING</a:t>
            </a:r>
            <a:endParaRPr lang="en-AU" sz="3200" b="1" dirty="0">
              <a:latin typeface="Century Gothic" panose="020B05020202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496" y="681650"/>
            <a:ext cx="2160240" cy="194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2" name="Rectangle 41"/>
          <p:cNvSpPr/>
          <p:nvPr/>
        </p:nvSpPr>
        <p:spPr>
          <a:xfrm>
            <a:off x="35496" y="2775405"/>
            <a:ext cx="2160240" cy="194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ectangle 42"/>
          <p:cNvSpPr/>
          <p:nvPr/>
        </p:nvSpPr>
        <p:spPr>
          <a:xfrm>
            <a:off x="35496" y="4863637"/>
            <a:ext cx="2160240" cy="194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ectangle 43"/>
          <p:cNvSpPr/>
          <p:nvPr/>
        </p:nvSpPr>
        <p:spPr>
          <a:xfrm>
            <a:off x="2339752" y="681650"/>
            <a:ext cx="2160240" cy="194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5" name="Rectangle 44"/>
          <p:cNvSpPr/>
          <p:nvPr/>
        </p:nvSpPr>
        <p:spPr>
          <a:xfrm>
            <a:off x="2339752" y="2775405"/>
            <a:ext cx="2160240" cy="194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6" name="Rectangle 45"/>
          <p:cNvSpPr/>
          <p:nvPr/>
        </p:nvSpPr>
        <p:spPr>
          <a:xfrm>
            <a:off x="2339752" y="4863637"/>
            <a:ext cx="2160240" cy="194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7" name="Rectangle 46"/>
          <p:cNvSpPr/>
          <p:nvPr/>
        </p:nvSpPr>
        <p:spPr>
          <a:xfrm>
            <a:off x="4644008" y="687173"/>
            <a:ext cx="2160240" cy="194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8" name="Rectangle 47"/>
          <p:cNvSpPr/>
          <p:nvPr/>
        </p:nvSpPr>
        <p:spPr>
          <a:xfrm>
            <a:off x="4644008" y="2771445"/>
            <a:ext cx="2160240" cy="194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Rectangle 48"/>
          <p:cNvSpPr/>
          <p:nvPr/>
        </p:nvSpPr>
        <p:spPr>
          <a:xfrm>
            <a:off x="4644008" y="4859677"/>
            <a:ext cx="2160240" cy="194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Rectangle 49"/>
          <p:cNvSpPr/>
          <p:nvPr/>
        </p:nvSpPr>
        <p:spPr>
          <a:xfrm>
            <a:off x="6948264" y="681650"/>
            <a:ext cx="2160240" cy="194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1" name="Rectangle 50"/>
          <p:cNvSpPr/>
          <p:nvPr/>
        </p:nvSpPr>
        <p:spPr>
          <a:xfrm>
            <a:off x="6948264" y="2775405"/>
            <a:ext cx="2160240" cy="194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2" name="Rectangle 51"/>
          <p:cNvSpPr/>
          <p:nvPr/>
        </p:nvSpPr>
        <p:spPr>
          <a:xfrm>
            <a:off x="6948264" y="4863637"/>
            <a:ext cx="2160240" cy="194973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2" name="TextBox 21"/>
          <p:cNvSpPr txBox="1"/>
          <p:nvPr/>
        </p:nvSpPr>
        <p:spPr>
          <a:xfrm>
            <a:off x="35496" y="68717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Sometimes our classmates do the wrong thing.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348136" y="68717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They may do things like swearing or showing off, 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4644008" y="68717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Century Gothic" panose="020B0502020202020204" pitchFamily="34" charset="0"/>
              </a:rPr>
              <a:t>s</a:t>
            </a:r>
            <a:r>
              <a:rPr lang="en-AU" sz="1200" dirty="0" smtClean="0">
                <a:latin typeface="Century Gothic" panose="020B0502020202020204" pitchFamily="34" charset="0"/>
              </a:rPr>
              <a:t>creaming, yelling, 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948264" y="687173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Century Gothic" panose="020B0502020202020204" pitchFamily="34" charset="0"/>
              </a:rPr>
              <a:t>o</a:t>
            </a:r>
            <a:r>
              <a:rPr lang="en-AU" sz="1200" dirty="0" smtClean="0">
                <a:latin typeface="Century Gothic" panose="020B0502020202020204" pitchFamily="34" charset="0"/>
              </a:rPr>
              <a:t>r unsafe things.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7512" y="277540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We do not give them an audience.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330152" y="277540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We try not to laugh at them or point,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26024" y="277540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Century Gothic" panose="020B0502020202020204" pitchFamily="34" charset="0"/>
              </a:rPr>
              <a:t>n</a:t>
            </a:r>
            <a:r>
              <a:rPr lang="en-AU" sz="1200" dirty="0" smtClean="0">
                <a:latin typeface="Century Gothic" panose="020B0502020202020204" pitchFamily="34" charset="0"/>
              </a:rPr>
              <a:t>udge our neighbour, call out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6930280" y="2775405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Century Gothic" panose="020B0502020202020204" pitchFamily="34" charset="0"/>
              </a:rPr>
              <a:t>o</a:t>
            </a:r>
            <a:r>
              <a:rPr lang="en-AU" sz="1200" dirty="0" smtClean="0">
                <a:latin typeface="Century Gothic" panose="020B0502020202020204" pitchFamily="34" charset="0"/>
              </a:rPr>
              <a:t>r encourage them.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1123" y="486363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We try to ignore these behaviours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363763" y="486363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Century Gothic" panose="020B0502020202020204" pitchFamily="34" charset="0"/>
              </a:rPr>
              <a:t>b</a:t>
            </a:r>
            <a:r>
              <a:rPr lang="en-AU" sz="1200" dirty="0" smtClean="0">
                <a:latin typeface="Century Gothic" panose="020B0502020202020204" pitchFamily="34" charset="0"/>
              </a:rPr>
              <a:t>y keeping our eyes down and continuing to work, 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4659635" y="4863637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>
                <a:latin typeface="Century Gothic" panose="020B0502020202020204" pitchFamily="34" charset="0"/>
              </a:rPr>
              <a:t>s</a:t>
            </a:r>
            <a:r>
              <a:rPr lang="en-AU" sz="1200" dirty="0" smtClean="0">
                <a:latin typeface="Century Gothic" panose="020B0502020202020204" pitchFamily="34" charset="0"/>
              </a:rPr>
              <a:t>taying in our seat and listening to our teachers.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6963891" y="4863637"/>
            <a:ext cx="2160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Century Gothic" panose="020B0502020202020204" pitchFamily="34" charset="0"/>
              </a:rPr>
              <a:t>Our teachers will be happy and say “well done”.</a:t>
            </a:r>
            <a:endParaRPr lang="en-AU" sz="1200" dirty="0">
              <a:latin typeface="Century Gothic" panose="020B0502020202020204" pitchFamily="34" charset="0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46" y="1340768"/>
            <a:ext cx="1409140" cy="1200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032" y="1204499"/>
            <a:ext cx="1597445" cy="1360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9275" y="1306639"/>
            <a:ext cx="1449216" cy="1234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9526" y="1115674"/>
            <a:ext cx="1701747" cy="14492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9" name="Straight Connector 38"/>
          <p:cNvCxnSpPr/>
          <p:nvPr/>
        </p:nvCxnSpPr>
        <p:spPr>
          <a:xfrm>
            <a:off x="2627784" y="1383664"/>
            <a:ext cx="1540707" cy="11142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4788024" y="1306639"/>
            <a:ext cx="1540707" cy="11142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159526" y="1340768"/>
            <a:ext cx="1540707" cy="11142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311" y="3321976"/>
            <a:ext cx="1557864" cy="133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4" name="Straight Connector 73"/>
          <p:cNvCxnSpPr/>
          <p:nvPr/>
        </p:nvCxnSpPr>
        <p:spPr>
          <a:xfrm>
            <a:off x="411368" y="3430431"/>
            <a:ext cx="1540707" cy="11142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2" y="3300325"/>
            <a:ext cx="1540707" cy="132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6" name="Straight Connector 75"/>
          <p:cNvCxnSpPr/>
          <p:nvPr/>
        </p:nvCxnSpPr>
        <p:spPr>
          <a:xfrm>
            <a:off x="2612554" y="3430431"/>
            <a:ext cx="1540707" cy="11142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7234" y="3325632"/>
            <a:ext cx="1517819" cy="1296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8" name="Straight Connector 77"/>
          <p:cNvCxnSpPr/>
          <p:nvPr/>
        </p:nvCxnSpPr>
        <p:spPr>
          <a:xfrm>
            <a:off x="4947234" y="3350787"/>
            <a:ext cx="1540707" cy="11142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860" y="3237070"/>
            <a:ext cx="1489048" cy="1272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0" name="Straight Connector 79"/>
          <p:cNvCxnSpPr/>
          <p:nvPr/>
        </p:nvCxnSpPr>
        <p:spPr>
          <a:xfrm>
            <a:off x="7219575" y="3405102"/>
            <a:ext cx="1540707" cy="1114249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21" y="5490124"/>
            <a:ext cx="1392910" cy="1190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263" y="5455653"/>
            <a:ext cx="1363985" cy="1165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6875" y="5494560"/>
            <a:ext cx="1459146" cy="124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3860" y="5533551"/>
            <a:ext cx="1367884" cy="1168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654820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2&quot; unique_id=&quot;10079&quot;&gt;&lt;object type=&quot;3&quot; unique_id=&quot;10080&quot;&gt;&lt;property id=&quot;20148&quot; value=&quot;5&quot;/&gt;&lt;property id=&quot;20300&quot; value=&quot;Slide 1&quot;/&gt;&lt;property id=&quot;20307&quot; value=&quot;256&quot;/&gt;&lt;/object&gt;&lt;/object&gt;&lt;object type=&quot;8&quot; unique_id=&quot;1008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95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Jackson, Melanie</cp:lastModifiedBy>
  <cp:revision>10</cp:revision>
  <cp:lastPrinted>2016-07-29T02:36:05Z</cp:lastPrinted>
  <dcterms:created xsi:type="dcterms:W3CDTF">2016-06-10T02:29:58Z</dcterms:created>
  <dcterms:modified xsi:type="dcterms:W3CDTF">2016-07-29T03:06:56Z</dcterms:modified>
</cp:coreProperties>
</file>