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CROSSING THE ROAD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496" y="3140968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Walk to the edge of the road.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04048" y="908720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35496" y="3873277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5004048" y="3873277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TextBox 50"/>
          <p:cNvSpPr txBox="1"/>
          <p:nvPr/>
        </p:nvSpPr>
        <p:spPr>
          <a:xfrm>
            <a:off x="5004048" y="3140968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STOP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496" y="6084585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Look left to see if there are any cars coming.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04048" y="6084584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Look right for cars.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17129"/>
            <a:ext cx="2477812" cy="212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0" b="6419"/>
          <a:stretch/>
        </p:blipFill>
        <p:spPr bwMode="auto">
          <a:xfrm>
            <a:off x="5620097" y="1124744"/>
            <a:ext cx="2800350" cy="198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8" b="11111"/>
          <a:stretch/>
        </p:blipFill>
        <p:spPr bwMode="auto">
          <a:xfrm>
            <a:off x="1547664" y="4181409"/>
            <a:ext cx="2448272" cy="162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35" b="15873"/>
          <a:stretch/>
        </p:blipFill>
        <p:spPr bwMode="auto">
          <a:xfrm flipH="1">
            <a:off x="142726" y="4586908"/>
            <a:ext cx="1143523" cy="62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876" y="4888273"/>
            <a:ext cx="1259788" cy="10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8029"/>
          <a:stretch/>
        </p:blipFill>
        <p:spPr bwMode="auto">
          <a:xfrm>
            <a:off x="5076056" y="4177283"/>
            <a:ext cx="2450755" cy="169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35" b="15873"/>
          <a:stretch/>
        </p:blipFill>
        <p:spPr bwMode="auto">
          <a:xfrm>
            <a:off x="7627416" y="4520080"/>
            <a:ext cx="1143523" cy="62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566" y="4821445"/>
            <a:ext cx="1259788" cy="107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620688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496" y="2924944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Look left again.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04048" y="620688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35496" y="3585245"/>
            <a:ext cx="4032448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5004048" y="2852936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Walk, not run, across the road to the other side.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5949280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Now I can walk up the street.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8" b="11111"/>
          <a:stretch/>
        </p:blipFill>
        <p:spPr bwMode="auto">
          <a:xfrm>
            <a:off x="899592" y="1003296"/>
            <a:ext cx="2448272" cy="162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64704"/>
            <a:ext cx="2360282" cy="202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0311" y="1001302"/>
            <a:ext cx="1656184" cy="141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596336" y="1124744"/>
            <a:ext cx="1080120" cy="13681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7" y="3717032"/>
            <a:ext cx="2526097" cy="21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0083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object type=&quot;3&quot; unique_id=&quot;10178&quot;&gt;&lt;property id=&quot;20148&quot; value=&quot;5&quot;/&gt;&lt;property id=&quot;20300&quot; value=&quot;Slide 2&quot;/&gt;&lt;property id=&quot;20307&quot; value=&quot;257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40</cp:revision>
  <dcterms:created xsi:type="dcterms:W3CDTF">2016-06-10T02:29:58Z</dcterms:created>
  <dcterms:modified xsi:type="dcterms:W3CDTF">2016-08-09T02:22:46Z</dcterms:modified>
</cp:coreProperties>
</file>