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0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967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51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4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8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65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7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537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5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801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2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57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FA57-E375-4E89-8044-5DFDC67E04D5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1B7D-7C63-48E7-87E1-56FD82E484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00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2656" y="395536"/>
            <a:ext cx="6192688" cy="8309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548680" y="395536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 smtClean="0"/>
              <a:t>Calm Down</a:t>
            </a:r>
            <a:endParaRPr lang="en-AU" sz="4800" b="1" dirty="0"/>
          </a:p>
        </p:txBody>
      </p:sp>
      <p:sp>
        <p:nvSpPr>
          <p:cNvPr id="14" name="Rectangle 13"/>
          <p:cNvSpPr/>
          <p:nvPr/>
        </p:nvSpPr>
        <p:spPr>
          <a:xfrm>
            <a:off x="476672" y="1691680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3392996" y="1691680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476672" y="2843808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392996" y="2843808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476672" y="3995936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3392996" y="3995936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476672" y="5148064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3392996" y="5148064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476672" y="6300192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3392996" y="6300192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476672" y="7452320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3392996" y="7452320"/>
            <a:ext cx="291632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/>
          <p:cNvSpPr txBox="1"/>
          <p:nvPr/>
        </p:nvSpPr>
        <p:spPr>
          <a:xfrm>
            <a:off x="3465004" y="1907704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Sit on the chair</a:t>
            </a:r>
            <a:endParaRPr lang="en-A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37012" y="3189038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Feet on the floor</a:t>
            </a:r>
            <a:endParaRPr lang="en-A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09020" y="4341167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Fold hands</a:t>
            </a:r>
            <a:endParaRPr lang="en-A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537012" y="5493295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Take 3 deep breaths</a:t>
            </a:r>
            <a:endParaRPr lang="en-A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537012" y="6645423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Count to 10</a:t>
            </a:r>
            <a:endParaRPr lang="en-A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512248" y="7797551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Good work</a:t>
            </a:r>
            <a:endParaRPr lang="en-A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005" y="1799625"/>
            <a:ext cx="1097657" cy="93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57" y="2942039"/>
            <a:ext cx="1120431" cy="9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5" b="10200"/>
          <a:stretch/>
        </p:blipFill>
        <p:spPr bwMode="auto">
          <a:xfrm>
            <a:off x="1340768" y="4139952"/>
            <a:ext cx="1316165" cy="89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7" b="13122"/>
          <a:stretch/>
        </p:blipFill>
        <p:spPr bwMode="auto">
          <a:xfrm flipH="1">
            <a:off x="1124740" y="5278718"/>
            <a:ext cx="1358921" cy="89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5" r="33682"/>
          <a:stretch/>
        </p:blipFill>
        <p:spPr bwMode="auto">
          <a:xfrm>
            <a:off x="548680" y="6516216"/>
            <a:ext cx="919272" cy="8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1228136" y="6444208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1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40768" y="6516216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2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458282">
            <a:off x="1516168" y="6444208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3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1177969">
            <a:off x="1655560" y="6611019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4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847686">
            <a:off x="1877432" y="6515449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5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60848" y="6611018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6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36248" y="6487369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7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80264" y="6660232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8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4904" y="6558607"/>
            <a:ext cx="40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9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00090" y="6747048"/>
            <a:ext cx="59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10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7541748"/>
            <a:ext cx="1161500" cy="99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3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2016-04-29T02:29:49Z</dcterms:created>
  <dcterms:modified xsi:type="dcterms:W3CDTF">2016-04-29T02:54:48Z</dcterms:modified>
</cp:coreProperties>
</file>