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7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43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2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91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98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95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23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9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6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00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810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2500-0359-4370-B1FA-9C94365F5EE4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0BF7-E789-4396-A7A8-3E3F42D1C2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89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9263" y="323528"/>
            <a:ext cx="2597689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399263" y="3203848"/>
            <a:ext cx="2597689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99263" y="6084168"/>
            <a:ext cx="2597689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3567615" y="323528"/>
            <a:ext cx="2597689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ounded Rectangle 10"/>
          <p:cNvSpPr/>
          <p:nvPr/>
        </p:nvSpPr>
        <p:spPr>
          <a:xfrm>
            <a:off x="3567615" y="3203848"/>
            <a:ext cx="2597689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ounded Rectangle 11"/>
          <p:cNvSpPr/>
          <p:nvPr/>
        </p:nvSpPr>
        <p:spPr>
          <a:xfrm>
            <a:off x="3567614" y="6084168"/>
            <a:ext cx="2597689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556792" y="467544"/>
            <a:ext cx="216024" cy="216024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4758446" y="467544"/>
            <a:ext cx="216024" cy="216024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1556792" y="3353594"/>
            <a:ext cx="216024" cy="216024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4758447" y="3353594"/>
            <a:ext cx="216024" cy="216024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1590095" y="6300192"/>
            <a:ext cx="216024" cy="216024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/>
          <p:cNvSpPr/>
          <p:nvPr/>
        </p:nvSpPr>
        <p:spPr>
          <a:xfrm>
            <a:off x="4758446" y="6300192"/>
            <a:ext cx="216024" cy="216024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476672" y="82758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w</a:t>
            </a:r>
            <a:r>
              <a:rPr lang="en-AU" sz="1600" dirty="0" smtClean="0"/>
              <a:t>ork time</a:t>
            </a:r>
            <a:endParaRPr lang="en-A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8203" y="82758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p</a:t>
            </a:r>
            <a:r>
              <a:rPr lang="en-AU" sz="1600" dirty="0" smtClean="0"/>
              <a:t>lay time</a:t>
            </a:r>
            <a:endParaRPr lang="en-A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40668" y="370790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/>
              <a:t>Good job!</a:t>
            </a:r>
            <a:endParaRPr lang="en-A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642323" y="370790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/>
              <a:t>Good listening!</a:t>
            </a:r>
            <a:endParaRPr lang="en-A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76672" y="666023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/>
              <a:t>stop</a:t>
            </a:r>
            <a:endParaRPr lang="en-A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642322" y="666023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h</a:t>
            </a:r>
            <a:r>
              <a:rPr lang="en-AU" sz="1600" dirty="0" smtClean="0"/>
              <a:t>ands to self</a:t>
            </a:r>
            <a:endParaRPr lang="en-A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36" y="1259632"/>
            <a:ext cx="17811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39" y="1334666"/>
            <a:ext cx="18764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4046458"/>
            <a:ext cx="19907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r="9690"/>
          <a:stretch/>
        </p:blipFill>
        <p:spPr bwMode="auto">
          <a:xfrm>
            <a:off x="3796561" y="4046458"/>
            <a:ext cx="2080711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8" r="12609"/>
          <a:stretch/>
        </p:blipFill>
        <p:spPr bwMode="auto">
          <a:xfrm>
            <a:off x="981074" y="6990531"/>
            <a:ext cx="1532537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547" y="6953572"/>
            <a:ext cx="19907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0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56" y="827584"/>
            <a:ext cx="6172200" cy="6034617"/>
          </a:xfrm>
        </p:spPr>
        <p:txBody>
          <a:bodyPr>
            <a:normAutofit/>
          </a:bodyPr>
          <a:lstStyle/>
          <a:p>
            <a:r>
              <a:rPr lang="en-AU" sz="2000" dirty="0" smtClean="0"/>
              <a:t>These are a few symbols that can be laminated and worn around the neck to give your students visual tips on how they are doing with their behaviour expectations.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6202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6&quot;/&gt;&lt;/object&gt;&lt;object type=&quot;3&quot; unique_id=&quot;10058&quot;&gt;&lt;property id=&quot;20148&quot; value=&quot;5&quot;/&gt;&lt;property id=&quot;20300&quot; value=&quot;Slide 2&quot;/&gt;&lt;property id=&quot;20307&quot; value=&quot;257&quot;/&gt;&lt;/object&gt;&lt;/object&gt;&lt;object type=&quot;8&quot; unique_id=&quot;1004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6</cp:revision>
  <dcterms:created xsi:type="dcterms:W3CDTF">2015-11-17T23:35:07Z</dcterms:created>
  <dcterms:modified xsi:type="dcterms:W3CDTF">2015-11-18T00:30:39Z</dcterms:modified>
</cp:coreProperties>
</file>