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56" y="-24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2745F8AA-DA1C-48BA-B965-177107C9133F}" type="datetimeFigureOut">
              <a:rPr lang="en-AU" smtClean="0"/>
              <a:t>18/11/2015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326966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745F8AA-DA1C-48BA-B965-177107C9133F}" type="datetimeFigureOut">
              <a:rPr lang="en-AU" smtClean="0"/>
              <a:t>18/11/2015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1810949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745F8AA-DA1C-48BA-B965-177107C9133F}" type="datetimeFigureOut">
              <a:rPr lang="en-AU" smtClean="0"/>
              <a:t>18/11/2015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2402420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2745F8AA-DA1C-48BA-B965-177107C9133F}" type="datetimeFigureOut">
              <a:rPr lang="en-AU" smtClean="0"/>
              <a:t>18/11/2015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284020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45F8AA-DA1C-48BA-B965-177107C9133F}" type="datetimeFigureOut">
              <a:rPr lang="en-AU" smtClean="0"/>
              <a:t>18/11/2015</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1581331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2745F8AA-DA1C-48BA-B965-177107C9133F}" type="datetimeFigureOut">
              <a:rPr lang="en-AU" smtClean="0"/>
              <a:t>18/11/2015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236586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2745F8AA-DA1C-48BA-B965-177107C9133F}" type="datetimeFigureOut">
              <a:rPr lang="en-AU" smtClean="0"/>
              <a:t>18/11/2015</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389242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2745F8AA-DA1C-48BA-B965-177107C9133F}" type="datetimeFigureOut">
              <a:rPr lang="en-AU" smtClean="0"/>
              <a:t>18/11/2015</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872866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5F8AA-DA1C-48BA-B965-177107C9133F}" type="datetimeFigureOut">
              <a:rPr lang="en-AU" smtClean="0"/>
              <a:t>18/11/2015</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409429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5F8AA-DA1C-48BA-B965-177107C9133F}" type="datetimeFigureOut">
              <a:rPr lang="en-AU" smtClean="0"/>
              <a:t>18/11/2015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3991710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45F8AA-DA1C-48BA-B965-177107C9133F}" type="datetimeFigureOut">
              <a:rPr lang="en-AU" smtClean="0"/>
              <a:t>18/11/2015</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8374D0A-1A1A-46C9-9E4A-624B897221BA}" type="slidenum">
              <a:rPr lang="en-AU" smtClean="0"/>
              <a:t>‹#›</a:t>
            </a:fld>
            <a:endParaRPr lang="en-AU"/>
          </a:p>
        </p:txBody>
      </p:sp>
    </p:spTree>
    <p:extLst>
      <p:ext uri="{BB962C8B-B14F-4D97-AF65-F5344CB8AC3E}">
        <p14:creationId xmlns:p14="http://schemas.microsoft.com/office/powerpoint/2010/main" val="3193761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45F8AA-DA1C-48BA-B965-177107C9133F}" type="datetimeFigureOut">
              <a:rPr lang="en-AU" smtClean="0"/>
              <a:t>18/11/2015</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374D0A-1A1A-46C9-9E4A-624B897221BA}" type="slidenum">
              <a:rPr lang="en-AU" smtClean="0"/>
              <a:t>‹#›</a:t>
            </a:fld>
            <a:endParaRPr lang="en-AU"/>
          </a:p>
        </p:txBody>
      </p:sp>
    </p:spTree>
    <p:extLst>
      <p:ext uri="{BB962C8B-B14F-4D97-AF65-F5344CB8AC3E}">
        <p14:creationId xmlns:p14="http://schemas.microsoft.com/office/powerpoint/2010/main" val="2191320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04664"/>
            <a:ext cx="8352928" cy="2232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Rectangle 4"/>
          <p:cNvSpPr/>
          <p:nvPr/>
        </p:nvSpPr>
        <p:spPr>
          <a:xfrm>
            <a:off x="755576" y="836712"/>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Rectangle 9"/>
          <p:cNvSpPr/>
          <p:nvPr/>
        </p:nvSpPr>
        <p:spPr>
          <a:xfrm>
            <a:off x="2339752" y="836712"/>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3923928" y="836712"/>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5508104" y="836712"/>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7092280" y="836712"/>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395536" y="3140968"/>
            <a:ext cx="8352928" cy="22322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2339752" y="3573016"/>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Rectangle 15"/>
          <p:cNvSpPr/>
          <p:nvPr/>
        </p:nvSpPr>
        <p:spPr>
          <a:xfrm>
            <a:off x="3923928" y="3573016"/>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Rectangle 16"/>
          <p:cNvSpPr/>
          <p:nvPr/>
        </p:nvSpPr>
        <p:spPr>
          <a:xfrm>
            <a:off x="5508104" y="3573016"/>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Rectangle 17"/>
          <p:cNvSpPr/>
          <p:nvPr/>
        </p:nvSpPr>
        <p:spPr>
          <a:xfrm>
            <a:off x="7092280" y="3573016"/>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755576" y="3573016"/>
            <a:ext cx="1440160" cy="1309236"/>
          </a:xfrm>
          <a:prstGeom prst="rect">
            <a:avLst/>
          </a:prstGeom>
          <a:no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1298" y="1063427"/>
            <a:ext cx="1188715" cy="1017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5457" y="1114933"/>
            <a:ext cx="1188715" cy="10179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rotWithShape="1">
          <a:blip r:embed="rId4">
            <a:extLst>
              <a:ext uri="{28A0092B-C50C-407E-A947-70E740481C1C}">
                <a14:useLocalDpi xmlns:a14="http://schemas.microsoft.com/office/drawing/2010/main" val="0"/>
              </a:ext>
            </a:extLst>
          </a:blip>
          <a:srcRect b="3341"/>
          <a:stretch/>
        </p:blipFill>
        <p:spPr bwMode="auto">
          <a:xfrm>
            <a:off x="7174369" y="1083801"/>
            <a:ext cx="1275982" cy="1049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1063426"/>
            <a:ext cx="1087985" cy="925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4"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128" y="1058081"/>
            <a:ext cx="1087985" cy="925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839" y="3794385"/>
            <a:ext cx="1087985" cy="925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6"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4128" y="3764927"/>
            <a:ext cx="1087985" cy="925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3866753"/>
            <a:ext cx="1162792" cy="1002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67944" y="3866752"/>
            <a:ext cx="1163973" cy="9833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308304" y="3933056"/>
            <a:ext cx="1042487" cy="88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 name="TextBox 19"/>
          <p:cNvSpPr txBox="1"/>
          <p:nvPr/>
        </p:nvSpPr>
        <p:spPr>
          <a:xfrm>
            <a:off x="881298" y="836712"/>
            <a:ext cx="1181086" cy="338554"/>
          </a:xfrm>
          <a:prstGeom prst="rect">
            <a:avLst/>
          </a:prstGeom>
          <a:noFill/>
        </p:spPr>
        <p:txBody>
          <a:bodyPr wrap="square" rtlCol="0">
            <a:spAutoFit/>
          </a:bodyPr>
          <a:lstStyle/>
          <a:p>
            <a:pPr algn="ctr"/>
            <a:r>
              <a:rPr lang="en-AU" sz="1600" dirty="0" smtClean="0"/>
              <a:t>hit</a:t>
            </a:r>
            <a:endParaRPr lang="en-AU" sz="1600" dirty="0"/>
          </a:p>
        </p:txBody>
      </p:sp>
      <p:sp>
        <p:nvSpPr>
          <p:cNvPr id="32" name="TextBox 31"/>
          <p:cNvSpPr txBox="1"/>
          <p:nvPr/>
        </p:nvSpPr>
        <p:spPr>
          <a:xfrm>
            <a:off x="4045457" y="836712"/>
            <a:ext cx="1181086" cy="338554"/>
          </a:xfrm>
          <a:prstGeom prst="rect">
            <a:avLst/>
          </a:prstGeom>
          <a:noFill/>
        </p:spPr>
        <p:txBody>
          <a:bodyPr wrap="square" rtlCol="0">
            <a:spAutoFit/>
          </a:bodyPr>
          <a:lstStyle/>
          <a:p>
            <a:pPr algn="ctr"/>
            <a:r>
              <a:rPr lang="en-AU" sz="1600" dirty="0"/>
              <a:t>t</a:t>
            </a:r>
            <a:r>
              <a:rPr lang="en-AU" sz="1600" dirty="0" smtClean="0"/>
              <a:t>ime out</a:t>
            </a:r>
            <a:endParaRPr lang="en-AU" sz="1600" dirty="0"/>
          </a:p>
        </p:txBody>
      </p:sp>
      <p:sp>
        <p:nvSpPr>
          <p:cNvPr id="33" name="TextBox 32"/>
          <p:cNvSpPr txBox="1"/>
          <p:nvPr/>
        </p:nvSpPr>
        <p:spPr>
          <a:xfrm>
            <a:off x="7158692" y="764704"/>
            <a:ext cx="1181086" cy="338554"/>
          </a:xfrm>
          <a:prstGeom prst="rect">
            <a:avLst/>
          </a:prstGeom>
          <a:noFill/>
        </p:spPr>
        <p:txBody>
          <a:bodyPr wrap="square" rtlCol="0">
            <a:spAutoFit/>
          </a:bodyPr>
          <a:lstStyle/>
          <a:p>
            <a:pPr algn="ctr"/>
            <a:r>
              <a:rPr lang="en-AU" sz="1600" dirty="0" smtClean="0"/>
              <a:t>sad</a:t>
            </a:r>
            <a:endParaRPr lang="en-AU" sz="1600" dirty="0"/>
          </a:p>
        </p:txBody>
      </p:sp>
      <p:sp>
        <p:nvSpPr>
          <p:cNvPr id="34" name="TextBox 33"/>
          <p:cNvSpPr txBox="1"/>
          <p:nvPr/>
        </p:nvSpPr>
        <p:spPr>
          <a:xfrm>
            <a:off x="755576" y="3573016"/>
            <a:ext cx="1512168" cy="338554"/>
          </a:xfrm>
          <a:prstGeom prst="rect">
            <a:avLst/>
          </a:prstGeom>
          <a:noFill/>
        </p:spPr>
        <p:txBody>
          <a:bodyPr wrap="square" rtlCol="0">
            <a:spAutoFit/>
          </a:bodyPr>
          <a:lstStyle/>
          <a:p>
            <a:pPr algn="ctr"/>
            <a:r>
              <a:rPr lang="en-AU" sz="1600" dirty="0"/>
              <a:t>u</a:t>
            </a:r>
            <a:r>
              <a:rPr lang="en-AU" sz="1600" dirty="0" smtClean="0"/>
              <a:t>se your words</a:t>
            </a:r>
            <a:endParaRPr lang="en-AU" sz="1600" dirty="0"/>
          </a:p>
        </p:txBody>
      </p:sp>
      <p:sp>
        <p:nvSpPr>
          <p:cNvPr id="35" name="TextBox 34"/>
          <p:cNvSpPr txBox="1"/>
          <p:nvPr/>
        </p:nvSpPr>
        <p:spPr>
          <a:xfrm>
            <a:off x="3923928" y="3573016"/>
            <a:ext cx="1440160" cy="338554"/>
          </a:xfrm>
          <a:prstGeom prst="rect">
            <a:avLst/>
          </a:prstGeom>
          <a:noFill/>
        </p:spPr>
        <p:txBody>
          <a:bodyPr wrap="square" rtlCol="0">
            <a:spAutoFit/>
          </a:bodyPr>
          <a:lstStyle/>
          <a:p>
            <a:pPr algn="ctr"/>
            <a:r>
              <a:rPr lang="en-AU" sz="1600" dirty="0" smtClean="0"/>
              <a:t>Stay with kids</a:t>
            </a:r>
            <a:endParaRPr lang="en-AU" sz="1600" dirty="0"/>
          </a:p>
        </p:txBody>
      </p:sp>
      <p:sp>
        <p:nvSpPr>
          <p:cNvPr id="36" name="TextBox 35"/>
          <p:cNvSpPr txBox="1"/>
          <p:nvPr/>
        </p:nvSpPr>
        <p:spPr>
          <a:xfrm>
            <a:off x="7221817" y="3573016"/>
            <a:ext cx="1181086" cy="338554"/>
          </a:xfrm>
          <a:prstGeom prst="rect">
            <a:avLst/>
          </a:prstGeom>
          <a:noFill/>
        </p:spPr>
        <p:txBody>
          <a:bodyPr wrap="square" rtlCol="0">
            <a:spAutoFit/>
          </a:bodyPr>
          <a:lstStyle/>
          <a:p>
            <a:pPr algn="ctr"/>
            <a:r>
              <a:rPr lang="en-AU" sz="1600" dirty="0" smtClean="0"/>
              <a:t>happy</a:t>
            </a:r>
            <a:endParaRPr lang="en-AU" sz="1600" dirty="0"/>
          </a:p>
        </p:txBody>
      </p:sp>
      <p:sp>
        <p:nvSpPr>
          <p:cNvPr id="21" name="TextBox 20"/>
          <p:cNvSpPr txBox="1"/>
          <p:nvPr/>
        </p:nvSpPr>
        <p:spPr>
          <a:xfrm>
            <a:off x="395536" y="5517232"/>
            <a:ext cx="8352928" cy="830997"/>
          </a:xfrm>
          <a:prstGeom prst="rect">
            <a:avLst/>
          </a:prstGeom>
          <a:noFill/>
        </p:spPr>
        <p:txBody>
          <a:bodyPr wrap="square" rtlCol="0">
            <a:spAutoFit/>
          </a:bodyPr>
          <a:lstStyle/>
          <a:p>
            <a:r>
              <a:rPr lang="en-AU" sz="1200" dirty="0" smtClean="0"/>
              <a:t>BEHAVIOUR CONSEQUENCE STRIP: Print, cut out and mount back to back on the piece of paper or card, and then laminate. This behaviour strip shows the appropriate behaviour and consequence on one side and the inappropriate behaviour and consequence on the other side. The appropriate behaviour should be a positive example of what you want to see the child doing rather than something negative. Instead of “no picking nose” put “use Kleenex”.</a:t>
            </a:r>
            <a:endParaRPr lang="en-AU" sz="1200" dirty="0"/>
          </a:p>
        </p:txBody>
      </p:sp>
    </p:spTree>
    <p:extLst>
      <p:ext uri="{BB962C8B-B14F-4D97-AF65-F5344CB8AC3E}">
        <p14:creationId xmlns:p14="http://schemas.microsoft.com/office/powerpoint/2010/main" val="3231082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1"/>
  <p:tag name="MMPROD_UIDATA" val="&lt;database version=&quot;7.0&quot;&gt;&lt;object type=&quot;1&quot; unique_id=&quot;10001&quot;&gt;&lt;object type=&quot;2&quot; unique_id=&quot;10079&quot;&gt;&lt;object type=&quot;3&quot; unique_id=&quot;10080&quot;&gt;&lt;property id=&quot;20148&quot; value=&quot;5&quot;/&gt;&lt;property id=&quot;20300&quot; value=&quot;Slide 1&quot;/&gt;&lt;property id=&quot;20307&quot; value=&quot;256&quot;/&gt;&lt;/object&gt;&lt;/object&gt;&lt;object type=&quot;8&quot; unique_id=&quot;10083&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93</Words>
  <Application>Microsoft Office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NSW, Department of Education and Training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Jackson, Melanie</dc:creator>
  <cp:lastModifiedBy>Jackson, Melanie</cp:lastModifiedBy>
  <cp:revision>3</cp:revision>
  <dcterms:created xsi:type="dcterms:W3CDTF">2015-11-18T00:30:43Z</dcterms:created>
  <dcterms:modified xsi:type="dcterms:W3CDTF">2015-11-18T00:57:45Z</dcterms:modified>
</cp:coreProperties>
</file>