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72AF-70CF-4864-9752-1B9406F454ED}" type="datetimeFigureOut">
              <a:rPr lang="en-AU" smtClean="0"/>
              <a:t>9/11/2015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2367-A04F-43AB-B260-7E09F862C6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20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72AF-70CF-4864-9752-1B9406F454ED}" type="datetimeFigureOut">
              <a:rPr lang="en-AU" smtClean="0"/>
              <a:t>9/11/2015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2367-A04F-43AB-B260-7E09F862C6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096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72AF-70CF-4864-9752-1B9406F454ED}" type="datetimeFigureOut">
              <a:rPr lang="en-AU" smtClean="0"/>
              <a:t>9/11/2015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2367-A04F-43AB-B260-7E09F862C6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798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72AF-70CF-4864-9752-1B9406F454ED}" type="datetimeFigureOut">
              <a:rPr lang="en-AU" smtClean="0"/>
              <a:t>9/11/2015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2367-A04F-43AB-B260-7E09F862C6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477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72AF-70CF-4864-9752-1B9406F454ED}" type="datetimeFigureOut">
              <a:rPr lang="en-AU" smtClean="0"/>
              <a:t>9/11/2015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2367-A04F-43AB-B260-7E09F862C6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136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72AF-70CF-4864-9752-1B9406F454ED}" type="datetimeFigureOut">
              <a:rPr lang="en-AU" smtClean="0"/>
              <a:t>9/11/2015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2367-A04F-43AB-B260-7E09F862C6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253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72AF-70CF-4864-9752-1B9406F454ED}" type="datetimeFigureOut">
              <a:rPr lang="en-AU" smtClean="0"/>
              <a:t>9/11/2015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2367-A04F-43AB-B260-7E09F862C6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45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72AF-70CF-4864-9752-1B9406F454ED}" type="datetimeFigureOut">
              <a:rPr lang="en-AU" smtClean="0"/>
              <a:t>9/11/2015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2367-A04F-43AB-B260-7E09F862C6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949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72AF-70CF-4864-9752-1B9406F454ED}" type="datetimeFigureOut">
              <a:rPr lang="en-AU" smtClean="0"/>
              <a:t>9/11/2015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2367-A04F-43AB-B260-7E09F862C6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428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72AF-70CF-4864-9752-1B9406F454ED}" type="datetimeFigureOut">
              <a:rPr lang="en-AU" smtClean="0"/>
              <a:t>9/11/2015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2367-A04F-43AB-B260-7E09F862C6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967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72AF-70CF-4864-9752-1B9406F454ED}" type="datetimeFigureOut">
              <a:rPr lang="en-AU" smtClean="0"/>
              <a:t>9/11/2015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2367-A04F-43AB-B260-7E09F862C6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563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F72AF-70CF-4864-9752-1B9406F454ED}" type="datetimeFigureOut">
              <a:rPr lang="en-AU" smtClean="0"/>
              <a:t>9/11/2015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D2367-A04F-43AB-B260-7E09F862C6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498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82154"/>
          </a:xfrm>
        </p:spPr>
        <p:txBody>
          <a:bodyPr/>
          <a:lstStyle/>
          <a:p>
            <a:r>
              <a:rPr lang="en-AU" b="1" dirty="0" smtClean="0"/>
              <a:t>When Eddy gets out of the taxi</a:t>
            </a:r>
            <a:endParaRPr lang="en-AU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906" y="2708920"/>
            <a:ext cx="2843486" cy="2429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87624" y="2348880"/>
            <a:ext cx="2160240" cy="27893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1547664" y="285293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Insert student pic…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9924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76872"/>
            <a:ext cx="4720986" cy="389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7544" y="404664"/>
            <a:ext cx="8229600" cy="1282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000" dirty="0" smtClean="0"/>
              <a:t>When Eddy gets out of the taxi </a:t>
            </a:r>
            <a:r>
              <a:rPr lang="en-AU" sz="3000" dirty="0" smtClean="0"/>
              <a:t>in the</a:t>
            </a:r>
            <a:r>
              <a:rPr lang="en-AU" sz="3000" dirty="0" smtClean="0"/>
              <a:t> </a:t>
            </a:r>
            <a:r>
              <a:rPr lang="en-AU" sz="3000" dirty="0" smtClean="0"/>
              <a:t>morning he will put his school bag at the classroom door.</a:t>
            </a:r>
            <a:endParaRPr lang="en-AU" sz="3000" dirty="0"/>
          </a:p>
        </p:txBody>
      </p:sp>
    </p:spTree>
    <p:extLst>
      <p:ext uri="{BB962C8B-B14F-4D97-AF65-F5344CB8AC3E}">
        <p14:creationId xmlns:p14="http://schemas.microsoft.com/office/powerpoint/2010/main" val="382343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7544" y="404664"/>
            <a:ext cx="8229600" cy="1282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000" dirty="0" smtClean="0"/>
              <a:t>Eddy then plays in the playground until the bell rings.</a:t>
            </a:r>
            <a:endParaRPr lang="en-AU" sz="3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086" y="1995008"/>
            <a:ext cx="5618516" cy="371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07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404664"/>
            <a:ext cx="8229600" cy="1282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000" dirty="0" smtClean="0"/>
              <a:t>When the bell rings Eddy will line up with his class.</a:t>
            </a:r>
            <a:endParaRPr lang="en-AU" sz="3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92896"/>
            <a:ext cx="467677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651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404664"/>
            <a:ext cx="8229600" cy="1282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000" dirty="0" smtClean="0"/>
              <a:t>Eddy will then do fitness with his class.</a:t>
            </a:r>
            <a:endParaRPr lang="en-AU" sz="3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348880"/>
            <a:ext cx="51054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40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404664"/>
            <a:ext cx="8229600" cy="1282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000" dirty="0" smtClean="0"/>
              <a:t>After fitness Eddy will walk to the classroom with his class and teacher.</a:t>
            </a:r>
            <a:endParaRPr lang="en-AU" sz="3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348880"/>
            <a:ext cx="355282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788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404664"/>
            <a:ext cx="8229600" cy="1282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000" dirty="0" smtClean="0"/>
              <a:t>Eddy will then put his lunchboxes and drink bottle in the fridge.</a:t>
            </a:r>
            <a:endParaRPr lang="en-AU" sz="30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76872"/>
            <a:ext cx="5534025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422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404664"/>
            <a:ext cx="8229600" cy="1282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000" dirty="0" smtClean="0"/>
              <a:t>Eddy will hang his school bag on the hook. </a:t>
            </a:r>
            <a:endParaRPr lang="en-AU" sz="3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564904"/>
            <a:ext cx="457200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606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404664"/>
            <a:ext cx="8229600" cy="1282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000" dirty="0" smtClean="0"/>
              <a:t>Eddy will then go into his classroom and sit down at his desk.</a:t>
            </a:r>
            <a:endParaRPr lang="en-AU" sz="3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76872"/>
            <a:ext cx="4133850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964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When Eddy gets out of the taxi&amp;quot;&quot;/&gt;&lt;property id=&quot;20307&quot; value=&quot;265&quot;/&gt;&lt;/object&gt;&lt;object type=&quot;3&quot; unique_id=&quot;10005&quot;&gt;&lt;property id=&quot;20148&quot; value=&quot;5&quot;/&gt;&lt;property id=&quot;20300&quot; value=&quot;Slide 2&quot;/&gt;&lt;property id=&quot;20307&quot; value=&quot;256&quot;/&gt;&lt;/object&gt;&lt;object type=&quot;3&quot; unique_id=&quot;10006&quot;&gt;&lt;property id=&quot;20148&quot; value=&quot;5&quot;/&gt;&lt;property id=&quot;20300&quot; value=&quot;Slide 3&quot;/&gt;&lt;property id=&quot;20307&quot; value=&quot;257&quot;/&gt;&lt;/object&gt;&lt;object type=&quot;3&quot; unique_id=&quot;10008&quot;&gt;&lt;property id=&quot;20148&quot; value=&quot;5&quot;/&gt;&lt;property id=&quot;20300&quot; value=&quot;Slide 4&quot;/&gt;&lt;property id=&quot;20307&quot; value=&quot;259&quot;/&gt;&lt;/object&gt;&lt;object type=&quot;3&quot; unique_id=&quot;10009&quot;&gt;&lt;property id=&quot;20148&quot; value=&quot;5&quot;/&gt;&lt;property id=&quot;20300&quot; value=&quot;Slide 5&quot;/&gt;&lt;property id=&quot;20307&quot; value=&quot;260&quot;/&gt;&lt;/object&gt;&lt;object type=&quot;3&quot; unique_id=&quot;10010&quot;&gt;&lt;property id=&quot;20148&quot; value=&quot;5&quot;/&gt;&lt;property id=&quot;20300&quot; value=&quot;Slide 6&quot;/&gt;&lt;property id=&quot;20307&quot; value=&quot;261&quot;/&gt;&lt;/object&gt;&lt;object type=&quot;3&quot; unique_id=&quot;10011&quot;&gt;&lt;property id=&quot;20148&quot; value=&quot;5&quot;/&gt;&lt;property id=&quot;20300&quot; value=&quot;Slide 7&quot;/&gt;&lt;property id=&quot;20307&quot; value=&quot;262&quot;/&gt;&lt;/object&gt;&lt;object type=&quot;3&quot; unique_id=&quot;10012&quot;&gt;&lt;property id=&quot;20148&quot; value=&quot;5&quot;/&gt;&lt;property id=&quot;20300&quot; value=&quot;Slide 8&quot;/&gt;&lt;property id=&quot;20307&quot; value=&quot;263&quot;/&gt;&lt;/object&gt;&lt;object type=&quot;3&quot; unique_id=&quot;10013&quot;&gt;&lt;property id=&quot;20148&quot; value=&quot;5&quot;/&gt;&lt;property id=&quot;20300&quot; value=&quot;Slide 9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115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When Eddy gets out of the taxi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Eddy gets out of the taxi</dc:title>
  <dc:creator>Jackson, Melanie</dc:creator>
  <cp:lastModifiedBy>Jackson, Melanie</cp:lastModifiedBy>
  <cp:revision>4</cp:revision>
  <dcterms:created xsi:type="dcterms:W3CDTF">2015-10-28T04:04:48Z</dcterms:created>
  <dcterms:modified xsi:type="dcterms:W3CDTF">2015-11-08T23:17:16Z</dcterms:modified>
</cp:coreProperties>
</file>