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72" y="10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A662-5569-4192-BF5D-284721DBA00D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95B3-80EA-44C5-A592-F63DABD599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9497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A662-5569-4192-BF5D-284721DBA00D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95B3-80EA-44C5-A592-F63DABD599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433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A662-5569-4192-BF5D-284721DBA00D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95B3-80EA-44C5-A592-F63DABD599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486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A662-5569-4192-BF5D-284721DBA00D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95B3-80EA-44C5-A592-F63DABD599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580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A662-5569-4192-BF5D-284721DBA00D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95B3-80EA-44C5-A592-F63DABD599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2236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A662-5569-4192-BF5D-284721DBA00D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95B3-80EA-44C5-A592-F63DABD599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318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A662-5569-4192-BF5D-284721DBA00D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95B3-80EA-44C5-A592-F63DABD599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829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A662-5569-4192-BF5D-284721DBA00D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95B3-80EA-44C5-A592-F63DABD599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770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A662-5569-4192-BF5D-284721DBA00D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95B3-80EA-44C5-A592-F63DABD599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383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A662-5569-4192-BF5D-284721DBA00D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95B3-80EA-44C5-A592-F63DABD599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222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A662-5569-4192-BF5D-284721DBA00D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95B3-80EA-44C5-A592-F63DABD599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542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0A662-5569-4192-BF5D-284721DBA00D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B95B3-80EA-44C5-A592-F63DABD599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751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04664" y="251520"/>
            <a:ext cx="16561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Rectangle 38"/>
          <p:cNvSpPr/>
          <p:nvPr/>
        </p:nvSpPr>
        <p:spPr>
          <a:xfrm>
            <a:off x="404664" y="1979712"/>
            <a:ext cx="16561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Rectangle 39"/>
          <p:cNvSpPr/>
          <p:nvPr/>
        </p:nvSpPr>
        <p:spPr>
          <a:xfrm>
            <a:off x="404664" y="3707904"/>
            <a:ext cx="16561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1" name="Rectangle 40"/>
          <p:cNvSpPr/>
          <p:nvPr/>
        </p:nvSpPr>
        <p:spPr>
          <a:xfrm>
            <a:off x="404664" y="5436096"/>
            <a:ext cx="16561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2" name="Rectangle 41"/>
          <p:cNvSpPr/>
          <p:nvPr/>
        </p:nvSpPr>
        <p:spPr>
          <a:xfrm>
            <a:off x="432563" y="7164288"/>
            <a:ext cx="16561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Rectangle 42"/>
          <p:cNvSpPr/>
          <p:nvPr/>
        </p:nvSpPr>
        <p:spPr>
          <a:xfrm>
            <a:off x="2537005" y="251679"/>
            <a:ext cx="16561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Rectangle 43"/>
          <p:cNvSpPr/>
          <p:nvPr/>
        </p:nvSpPr>
        <p:spPr>
          <a:xfrm>
            <a:off x="2537005" y="1979871"/>
            <a:ext cx="16561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Rectangle 44"/>
          <p:cNvSpPr/>
          <p:nvPr/>
        </p:nvSpPr>
        <p:spPr>
          <a:xfrm>
            <a:off x="2537005" y="3708063"/>
            <a:ext cx="16561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Rectangle 45"/>
          <p:cNvSpPr/>
          <p:nvPr/>
        </p:nvSpPr>
        <p:spPr>
          <a:xfrm>
            <a:off x="2537005" y="5436255"/>
            <a:ext cx="16561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Rectangle 46"/>
          <p:cNvSpPr/>
          <p:nvPr/>
        </p:nvSpPr>
        <p:spPr>
          <a:xfrm>
            <a:off x="2537005" y="7167914"/>
            <a:ext cx="16561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Rectangle 47"/>
          <p:cNvSpPr/>
          <p:nvPr/>
        </p:nvSpPr>
        <p:spPr>
          <a:xfrm>
            <a:off x="4697245" y="251520"/>
            <a:ext cx="16561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Rectangle 48"/>
          <p:cNvSpPr/>
          <p:nvPr/>
        </p:nvSpPr>
        <p:spPr>
          <a:xfrm>
            <a:off x="4697245" y="1979712"/>
            <a:ext cx="16561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Rectangle 49"/>
          <p:cNvSpPr/>
          <p:nvPr/>
        </p:nvSpPr>
        <p:spPr>
          <a:xfrm>
            <a:off x="4697245" y="3707904"/>
            <a:ext cx="16561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1" name="Rectangle 50"/>
          <p:cNvSpPr/>
          <p:nvPr/>
        </p:nvSpPr>
        <p:spPr>
          <a:xfrm>
            <a:off x="4697245" y="5436096"/>
            <a:ext cx="16561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2" name="Rectangle 51"/>
          <p:cNvSpPr/>
          <p:nvPr/>
        </p:nvSpPr>
        <p:spPr>
          <a:xfrm>
            <a:off x="4725144" y="7188770"/>
            <a:ext cx="16561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3" name="TextBox 52"/>
          <p:cNvSpPr txBox="1"/>
          <p:nvPr/>
        </p:nvSpPr>
        <p:spPr>
          <a:xfrm>
            <a:off x="548680" y="179512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err="1" smtClean="0">
                <a:latin typeface="NSWPrintSolid" panose="00000400000000000000" pitchFamily="2" charset="0"/>
              </a:rPr>
              <a:t>aA</a:t>
            </a:r>
            <a:endParaRPr lang="en-AU" sz="7200" b="1" dirty="0">
              <a:latin typeface="NSWPrintSolid" panose="00000400000000000000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708920" y="131311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err="1" smtClean="0">
                <a:latin typeface="NSWPrintSolid" panose="00000400000000000000" pitchFamily="2" charset="0"/>
              </a:rPr>
              <a:t>bB</a:t>
            </a:r>
            <a:endParaRPr lang="en-AU" sz="7200" b="1" dirty="0">
              <a:latin typeface="NSWPrintSolid" panose="00000400000000000000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875795" y="138976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err="1" smtClean="0">
                <a:latin typeface="NSWPrintSolid" panose="00000400000000000000" pitchFamily="2" charset="0"/>
              </a:rPr>
              <a:t>cC</a:t>
            </a:r>
            <a:endParaRPr lang="en-AU" sz="7200" b="1" dirty="0">
              <a:latin typeface="NSWPrintSolid" panose="00000400000000000000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76139" y="1907704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err="1" smtClean="0">
                <a:latin typeface="NSWPrintSolid" panose="00000400000000000000" pitchFamily="2" charset="0"/>
              </a:rPr>
              <a:t>dD</a:t>
            </a:r>
            <a:endParaRPr lang="en-AU" sz="7200" b="1" dirty="0">
              <a:latin typeface="NSWPrintSolid" panose="00000400000000000000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717025" y="1886204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err="1" smtClean="0">
                <a:latin typeface="NSWPrintSolid" panose="00000400000000000000" pitchFamily="2" charset="0"/>
              </a:rPr>
              <a:t>eE</a:t>
            </a:r>
            <a:endParaRPr lang="en-AU" sz="7200" b="1" dirty="0">
              <a:latin typeface="NSWPrintSolid" panose="00000400000000000000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875795" y="1871346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err="1" smtClean="0">
                <a:latin typeface="NSWPrintSolid" panose="00000400000000000000" pitchFamily="2" charset="0"/>
              </a:rPr>
              <a:t>fF</a:t>
            </a:r>
            <a:endParaRPr lang="en-AU" sz="7200" b="1" dirty="0">
              <a:latin typeface="NSWPrintSolid" panose="00000400000000000000" pitchFamily="2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04664" y="3584655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err="1" smtClean="0">
                <a:latin typeface="NSWPrintSolid" panose="00000400000000000000" pitchFamily="2" charset="0"/>
              </a:rPr>
              <a:t>gG</a:t>
            </a:r>
            <a:endParaRPr lang="en-AU" sz="7200" b="1" dirty="0">
              <a:latin typeface="NSWPrintSolid" panose="00000400000000000000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717025" y="3584654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err="1" smtClean="0">
                <a:latin typeface="NSWPrintSolid" panose="00000400000000000000" pitchFamily="2" charset="0"/>
              </a:rPr>
              <a:t>hH</a:t>
            </a:r>
            <a:endParaRPr lang="en-AU" sz="7200" b="1" dirty="0">
              <a:latin typeface="NSWPrintSolid" panose="00000400000000000000" pitchFamily="2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76672" y="5364088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err="1" smtClean="0">
                <a:latin typeface="NSWPrintSolid" panose="00000400000000000000" pitchFamily="2" charset="0"/>
              </a:rPr>
              <a:t>jJ</a:t>
            </a:r>
            <a:endParaRPr lang="en-AU" sz="7200" b="1" dirty="0">
              <a:latin typeface="NSWPrintSolid" panose="00000400000000000000" pitchFamily="2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905164" y="3584655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err="1" smtClean="0">
                <a:latin typeface="NSWPrintSolid" panose="00000400000000000000" pitchFamily="2" charset="0"/>
              </a:rPr>
              <a:t>iI</a:t>
            </a:r>
            <a:endParaRPr lang="en-AU" sz="7200" b="1" dirty="0">
              <a:latin typeface="NSWPrintSolid" panose="00000400000000000000" pitchFamily="2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733818" y="5364087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err="1" smtClean="0">
                <a:latin typeface="NSWPrintSolid" panose="00000400000000000000" pitchFamily="2" charset="0"/>
              </a:rPr>
              <a:t>kK</a:t>
            </a:r>
            <a:endParaRPr lang="en-AU" sz="7200" b="1" dirty="0">
              <a:latin typeface="NSWPrintSolid" panose="00000400000000000000" pitchFamily="2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905164" y="5364086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err="1" smtClean="0">
                <a:latin typeface="NSWPrintSolid" panose="00000400000000000000" pitchFamily="2" charset="0"/>
              </a:rPr>
              <a:t>lL</a:t>
            </a:r>
            <a:endParaRPr lang="en-AU" sz="7200" b="1" dirty="0">
              <a:latin typeface="NSWPrintSolid" panose="00000400000000000000" pitchFamily="2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60004" y="7092439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err="1" smtClean="0">
                <a:latin typeface="NSWPrintSolid" panose="00000400000000000000" pitchFamily="2" charset="0"/>
              </a:rPr>
              <a:t>mM</a:t>
            </a:r>
            <a:endParaRPr lang="en-AU" sz="7200" b="1" dirty="0">
              <a:latin typeface="NSWPrintSolid" panose="00000400000000000000" pitchFamily="2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83768" y="7092439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err="1" smtClean="0">
                <a:latin typeface="NSWPrintSolid" panose="00000400000000000000" pitchFamily="2" charset="0"/>
              </a:rPr>
              <a:t>nN</a:t>
            </a:r>
            <a:endParaRPr lang="en-AU" sz="7200" b="1" dirty="0">
              <a:latin typeface="NSWPrintSolid" panose="00000400000000000000" pitchFamily="2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875795" y="7106340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err="1" smtClean="0">
                <a:latin typeface="NSWPrintSolid" panose="00000400000000000000" pitchFamily="2" charset="0"/>
              </a:rPr>
              <a:t>oO</a:t>
            </a:r>
            <a:endParaRPr lang="en-AU" sz="7200" b="1" dirty="0">
              <a:latin typeface="NSWPrintSolid" panose="00000400000000000000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20" r="14283"/>
          <a:stretch/>
        </p:blipFill>
        <p:spPr bwMode="auto">
          <a:xfrm>
            <a:off x="902717" y="1078659"/>
            <a:ext cx="642988" cy="778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4" t="8480" r="9684" b="8480"/>
          <a:stretch/>
        </p:blipFill>
        <p:spPr bwMode="auto">
          <a:xfrm>
            <a:off x="2924944" y="1034849"/>
            <a:ext cx="864096" cy="800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907" y="1079772"/>
            <a:ext cx="893373" cy="767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30" y="2802820"/>
            <a:ext cx="875978" cy="74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" b="-1"/>
          <a:stretch/>
        </p:blipFill>
        <p:spPr bwMode="auto">
          <a:xfrm>
            <a:off x="2907273" y="2771800"/>
            <a:ext cx="915648" cy="782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19" b="12286"/>
          <a:stretch/>
        </p:blipFill>
        <p:spPr bwMode="auto">
          <a:xfrm>
            <a:off x="4967871" y="2760365"/>
            <a:ext cx="1227056" cy="81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"/>
          <a:stretch/>
        </p:blipFill>
        <p:spPr bwMode="auto">
          <a:xfrm>
            <a:off x="980728" y="4499992"/>
            <a:ext cx="936104" cy="794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39" b="18305"/>
          <a:stretch/>
        </p:blipFill>
        <p:spPr bwMode="auto">
          <a:xfrm>
            <a:off x="2830953" y="4557514"/>
            <a:ext cx="1174111" cy="662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67" b="17850"/>
          <a:stretch/>
        </p:blipFill>
        <p:spPr bwMode="auto">
          <a:xfrm>
            <a:off x="4966170" y="4571999"/>
            <a:ext cx="1199134" cy="720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37" r="15163"/>
          <a:stretch/>
        </p:blipFill>
        <p:spPr bwMode="auto">
          <a:xfrm>
            <a:off x="1196752" y="6240539"/>
            <a:ext cx="648073" cy="764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048" y="6228184"/>
            <a:ext cx="933907" cy="797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75" b="27895"/>
          <a:stretch/>
        </p:blipFill>
        <p:spPr bwMode="auto">
          <a:xfrm>
            <a:off x="4827069" y="6311407"/>
            <a:ext cx="1452334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8044695"/>
            <a:ext cx="823824" cy="703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89" b="16470"/>
          <a:stretch/>
        </p:blipFill>
        <p:spPr bwMode="auto">
          <a:xfrm>
            <a:off x="2636912" y="8047840"/>
            <a:ext cx="1427807" cy="700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184" y="7981314"/>
            <a:ext cx="939975" cy="807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950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04664" y="251520"/>
            <a:ext cx="16561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Rectangle 38"/>
          <p:cNvSpPr/>
          <p:nvPr/>
        </p:nvSpPr>
        <p:spPr>
          <a:xfrm>
            <a:off x="404664" y="1979712"/>
            <a:ext cx="16561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Rectangle 39"/>
          <p:cNvSpPr/>
          <p:nvPr/>
        </p:nvSpPr>
        <p:spPr>
          <a:xfrm>
            <a:off x="404664" y="3707904"/>
            <a:ext cx="16561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1" name="Rectangle 40"/>
          <p:cNvSpPr/>
          <p:nvPr/>
        </p:nvSpPr>
        <p:spPr>
          <a:xfrm>
            <a:off x="404664" y="5436096"/>
            <a:ext cx="16561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2" name="Rectangle 41"/>
          <p:cNvSpPr/>
          <p:nvPr/>
        </p:nvSpPr>
        <p:spPr>
          <a:xfrm>
            <a:off x="432563" y="7164288"/>
            <a:ext cx="16561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Rectangle 42"/>
          <p:cNvSpPr/>
          <p:nvPr/>
        </p:nvSpPr>
        <p:spPr>
          <a:xfrm>
            <a:off x="2537005" y="251679"/>
            <a:ext cx="16561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Rectangle 43"/>
          <p:cNvSpPr/>
          <p:nvPr/>
        </p:nvSpPr>
        <p:spPr>
          <a:xfrm>
            <a:off x="2537005" y="1979871"/>
            <a:ext cx="16561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Rectangle 44"/>
          <p:cNvSpPr/>
          <p:nvPr/>
        </p:nvSpPr>
        <p:spPr>
          <a:xfrm>
            <a:off x="2537005" y="3708063"/>
            <a:ext cx="16561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Rectangle 45"/>
          <p:cNvSpPr/>
          <p:nvPr/>
        </p:nvSpPr>
        <p:spPr>
          <a:xfrm>
            <a:off x="2537005" y="5436255"/>
            <a:ext cx="16561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Rectangle 46"/>
          <p:cNvSpPr/>
          <p:nvPr/>
        </p:nvSpPr>
        <p:spPr>
          <a:xfrm>
            <a:off x="2537005" y="7167914"/>
            <a:ext cx="16561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Rectangle 47"/>
          <p:cNvSpPr/>
          <p:nvPr/>
        </p:nvSpPr>
        <p:spPr>
          <a:xfrm>
            <a:off x="4697245" y="251520"/>
            <a:ext cx="16561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Rectangle 48"/>
          <p:cNvSpPr/>
          <p:nvPr/>
        </p:nvSpPr>
        <p:spPr>
          <a:xfrm>
            <a:off x="4697245" y="1979712"/>
            <a:ext cx="16561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Rectangle 49"/>
          <p:cNvSpPr/>
          <p:nvPr/>
        </p:nvSpPr>
        <p:spPr>
          <a:xfrm>
            <a:off x="4697245" y="3707904"/>
            <a:ext cx="16561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1" name="Rectangle 50"/>
          <p:cNvSpPr/>
          <p:nvPr/>
        </p:nvSpPr>
        <p:spPr>
          <a:xfrm>
            <a:off x="4697245" y="5436096"/>
            <a:ext cx="16561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2" name="Rectangle 51"/>
          <p:cNvSpPr/>
          <p:nvPr/>
        </p:nvSpPr>
        <p:spPr>
          <a:xfrm>
            <a:off x="4725144" y="7188770"/>
            <a:ext cx="16561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3" name="TextBox 52"/>
          <p:cNvSpPr txBox="1"/>
          <p:nvPr/>
        </p:nvSpPr>
        <p:spPr>
          <a:xfrm>
            <a:off x="548680" y="179512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err="1" smtClean="0">
                <a:latin typeface="NSWPrintSolid" panose="00000400000000000000" pitchFamily="2" charset="0"/>
              </a:rPr>
              <a:t>pP</a:t>
            </a:r>
            <a:endParaRPr lang="en-AU" sz="7200" b="1" dirty="0">
              <a:latin typeface="NSWPrintSolid" panose="00000400000000000000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708920" y="131311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err="1" smtClean="0">
                <a:latin typeface="NSWPrintSolid" panose="00000400000000000000" pitchFamily="2" charset="0"/>
              </a:rPr>
              <a:t>qQ</a:t>
            </a:r>
            <a:endParaRPr lang="en-AU" sz="7200" b="1" dirty="0">
              <a:latin typeface="NSWPrintSolid" panose="00000400000000000000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875795" y="138976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err="1" smtClean="0">
                <a:latin typeface="NSWPrintSolid" panose="00000400000000000000" pitchFamily="2" charset="0"/>
              </a:rPr>
              <a:t>rR</a:t>
            </a:r>
            <a:endParaRPr lang="en-AU" sz="7200" b="1" dirty="0">
              <a:latin typeface="NSWPrintSolid" panose="00000400000000000000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76139" y="1907704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err="1" smtClean="0">
                <a:latin typeface="NSWPrintSolid" panose="00000400000000000000" pitchFamily="2" charset="0"/>
              </a:rPr>
              <a:t>sS</a:t>
            </a:r>
            <a:endParaRPr lang="en-AU" sz="7200" b="1" dirty="0">
              <a:latin typeface="NSWPrintSolid" panose="00000400000000000000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717025" y="1886204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err="1" smtClean="0">
                <a:latin typeface="NSWPrintSolid" panose="00000400000000000000" pitchFamily="2" charset="0"/>
              </a:rPr>
              <a:t>tT</a:t>
            </a:r>
            <a:endParaRPr lang="en-AU" sz="7200" b="1" dirty="0">
              <a:latin typeface="NSWPrintSolid" panose="00000400000000000000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875795" y="1871346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err="1" smtClean="0">
                <a:latin typeface="NSWPrintSolid" panose="00000400000000000000" pitchFamily="2" charset="0"/>
              </a:rPr>
              <a:t>uU</a:t>
            </a:r>
            <a:endParaRPr lang="en-AU" sz="7200" b="1" dirty="0">
              <a:latin typeface="NSWPrintSolid" panose="00000400000000000000" pitchFamily="2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84684" y="3584655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err="1" smtClean="0">
                <a:latin typeface="NSWPrintSolid" panose="00000400000000000000" pitchFamily="2" charset="0"/>
              </a:rPr>
              <a:t>vV</a:t>
            </a:r>
            <a:endParaRPr lang="en-AU" sz="7200" b="1" dirty="0">
              <a:latin typeface="NSWPrintSolid" panose="00000400000000000000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656123" y="3584654"/>
            <a:ext cx="14929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err="1" smtClean="0">
                <a:latin typeface="NSWPrintSolid" panose="00000400000000000000" pitchFamily="2" charset="0"/>
              </a:rPr>
              <a:t>wW</a:t>
            </a:r>
            <a:endParaRPr lang="en-AU" sz="7200" b="1" dirty="0">
              <a:latin typeface="NSWPrintSolid" panose="00000400000000000000" pitchFamily="2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76672" y="5364088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err="1" smtClean="0">
                <a:latin typeface="NSWPrintSolid" panose="00000400000000000000" pitchFamily="2" charset="0"/>
              </a:rPr>
              <a:t>yY</a:t>
            </a:r>
            <a:endParaRPr lang="en-AU" sz="7200" b="1" dirty="0">
              <a:latin typeface="NSWPrintSolid" panose="00000400000000000000" pitchFamily="2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905164" y="3584655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err="1" smtClean="0">
                <a:latin typeface="NSWPrintSolid" panose="00000400000000000000" pitchFamily="2" charset="0"/>
              </a:rPr>
              <a:t>xX</a:t>
            </a:r>
            <a:endParaRPr lang="en-AU" sz="7200" b="1" dirty="0">
              <a:latin typeface="NSWPrintSolid" panose="00000400000000000000" pitchFamily="2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733818" y="5364087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err="1" smtClean="0">
                <a:latin typeface="NSWPrintSolid" panose="00000400000000000000" pitchFamily="2" charset="0"/>
              </a:rPr>
              <a:t>zZ</a:t>
            </a:r>
            <a:endParaRPr lang="en-AU" sz="7200" b="1" dirty="0">
              <a:latin typeface="NSWPrintSolid" panose="00000400000000000000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25" t="14496" r="9684" b="19823"/>
          <a:stretch/>
        </p:blipFill>
        <p:spPr bwMode="auto">
          <a:xfrm>
            <a:off x="923528" y="1170173"/>
            <a:ext cx="993304" cy="683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11" r="9684"/>
          <a:stretch/>
        </p:blipFill>
        <p:spPr bwMode="auto">
          <a:xfrm>
            <a:off x="3356992" y="1007604"/>
            <a:ext cx="763554" cy="828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184" y="1098079"/>
            <a:ext cx="863446" cy="737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95" b="9064"/>
          <a:stretch/>
        </p:blipFill>
        <p:spPr bwMode="auto">
          <a:xfrm>
            <a:off x="809522" y="2825130"/>
            <a:ext cx="1035302" cy="738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35" b="11765"/>
          <a:stretch/>
        </p:blipFill>
        <p:spPr bwMode="auto">
          <a:xfrm>
            <a:off x="2802167" y="2794456"/>
            <a:ext cx="1125860" cy="76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30" t="4117" r="12011"/>
          <a:stretch/>
        </p:blipFill>
        <p:spPr bwMode="auto">
          <a:xfrm>
            <a:off x="5190108" y="2771800"/>
            <a:ext cx="68716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30" r="13516"/>
          <a:stretch/>
        </p:blipFill>
        <p:spPr bwMode="auto">
          <a:xfrm>
            <a:off x="908720" y="4427984"/>
            <a:ext cx="678551" cy="838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26" t="6140" r="12011" b="7373"/>
          <a:stretch/>
        </p:blipFill>
        <p:spPr bwMode="auto">
          <a:xfrm>
            <a:off x="2924944" y="4427984"/>
            <a:ext cx="9158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06" r="13517"/>
          <a:stretch/>
        </p:blipFill>
        <p:spPr bwMode="auto">
          <a:xfrm>
            <a:off x="5301208" y="4452367"/>
            <a:ext cx="624384" cy="845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694" y="6264347"/>
            <a:ext cx="895146" cy="764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732" y="6210647"/>
            <a:ext cx="947738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63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26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9</cp:revision>
  <dcterms:created xsi:type="dcterms:W3CDTF">2016-03-18T03:44:00Z</dcterms:created>
  <dcterms:modified xsi:type="dcterms:W3CDTF">2016-04-01T00:48:56Z</dcterms:modified>
</cp:coreProperties>
</file>